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xml" ContentType="application/vnd.openxmlformats-officedocument.presentationml.notesSlide+xml"/>
  <Override PartName="/ppt/ink/ink12.xml" ContentType="application/inkml+xml"/>
  <Override PartName="/ppt/ink/ink13.xml" ContentType="application/inkml+xml"/>
  <Override PartName="/ppt/notesSlides/notesSlide3.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90" r:id="rId2"/>
    <p:sldMasterId id="2147483704" r:id="rId3"/>
    <p:sldMasterId id="2147483718" r:id="rId4"/>
    <p:sldMasterId id="2147483732" r:id="rId5"/>
    <p:sldMasterId id="2147483746" r:id="rId6"/>
  </p:sldMasterIdLst>
  <p:notesMasterIdLst>
    <p:notesMasterId r:id="rId111"/>
  </p:notesMasterIdLst>
  <p:sldIdLst>
    <p:sldId id="257" r:id="rId7"/>
    <p:sldId id="359" r:id="rId8"/>
    <p:sldId id="360" r:id="rId9"/>
    <p:sldId id="361" r:id="rId10"/>
    <p:sldId id="264" r:id="rId11"/>
    <p:sldId id="315" r:id="rId12"/>
    <p:sldId id="263" r:id="rId13"/>
    <p:sldId id="265" r:id="rId14"/>
    <p:sldId id="319" r:id="rId15"/>
    <p:sldId id="318" r:id="rId16"/>
    <p:sldId id="317" r:id="rId17"/>
    <p:sldId id="320" r:id="rId18"/>
    <p:sldId id="266" r:id="rId19"/>
    <p:sldId id="309" r:id="rId20"/>
    <p:sldId id="267" r:id="rId21"/>
    <p:sldId id="268" r:id="rId22"/>
    <p:sldId id="291" r:id="rId23"/>
    <p:sldId id="293" r:id="rId24"/>
    <p:sldId id="310" r:id="rId25"/>
    <p:sldId id="294" r:id="rId26"/>
    <p:sldId id="295" r:id="rId27"/>
    <p:sldId id="316" r:id="rId28"/>
    <p:sldId id="296" r:id="rId29"/>
    <p:sldId id="302" r:id="rId30"/>
    <p:sldId id="297" r:id="rId31"/>
    <p:sldId id="298" r:id="rId32"/>
    <p:sldId id="357" r:id="rId33"/>
    <p:sldId id="306" r:id="rId34"/>
    <p:sldId id="362" r:id="rId35"/>
    <p:sldId id="308" r:id="rId36"/>
    <p:sldId id="311" r:id="rId37"/>
    <p:sldId id="312" r:id="rId38"/>
    <p:sldId id="313" r:id="rId39"/>
    <p:sldId id="299" r:id="rId40"/>
    <p:sldId id="321" r:id="rId41"/>
    <p:sldId id="300" r:id="rId42"/>
    <p:sldId id="307" r:id="rId43"/>
    <p:sldId id="314" r:id="rId44"/>
    <p:sldId id="301" r:id="rId45"/>
    <p:sldId id="325" r:id="rId46"/>
    <p:sldId id="380" r:id="rId47"/>
    <p:sldId id="326" r:id="rId48"/>
    <p:sldId id="327" r:id="rId49"/>
    <p:sldId id="328" r:id="rId50"/>
    <p:sldId id="329" r:id="rId51"/>
    <p:sldId id="322" r:id="rId52"/>
    <p:sldId id="323" r:id="rId53"/>
    <p:sldId id="324" r:id="rId54"/>
    <p:sldId id="367" r:id="rId55"/>
    <p:sldId id="330" r:id="rId56"/>
    <p:sldId id="375" r:id="rId57"/>
    <p:sldId id="376" r:id="rId58"/>
    <p:sldId id="379" r:id="rId59"/>
    <p:sldId id="378" r:id="rId60"/>
    <p:sldId id="374" r:id="rId61"/>
    <p:sldId id="383" r:id="rId62"/>
    <p:sldId id="384" r:id="rId63"/>
    <p:sldId id="385" r:id="rId64"/>
    <p:sldId id="369" r:id="rId65"/>
    <p:sldId id="382" r:id="rId66"/>
    <p:sldId id="386" r:id="rId67"/>
    <p:sldId id="387" r:id="rId68"/>
    <p:sldId id="389" r:id="rId69"/>
    <p:sldId id="388" r:id="rId70"/>
    <p:sldId id="390" r:id="rId71"/>
    <p:sldId id="370" r:id="rId72"/>
    <p:sldId id="372" r:id="rId73"/>
    <p:sldId id="371" r:id="rId74"/>
    <p:sldId id="391" r:id="rId75"/>
    <p:sldId id="392" r:id="rId76"/>
    <p:sldId id="393" r:id="rId77"/>
    <p:sldId id="368" r:id="rId78"/>
    <p:sldId id="363" r:id="rId79"/>
    <p:sldId id="364" r:id="rId80"/>
    <p:sldId id="365" r:id="rId81"/>
    <p:sldId id="366" r:id="rId82"/>
    <p:sldId id="381" r:id="rId83"/>
    <p:sldId id="394" r:id="rId84"/>
    <p:sldId id="395" r:id="rId85"/>
    <p:sldId id="396" r:id="rId86"/>
    <p:sldId id="397" r:id="rId87"/>
    <p:sldId id="399" r:id="rId88"/>
    <p:sldId id="340" r:id="rId89"/>
    <p:sldId id="341" r:id="rId90"/>
    <p:sldId id="344" r:id="rId91"/>
    <p:sldId id="345" r:id="rId92"/>
    <p:sldId id="398" r:id="rId93"/>
    <p:sldId id="346" r:id="rId94"/>
    <p:sldId id="356" r:id="rId95"/>
    <p:sldId id="342" r:id="rId96"/>
    <p:sldId id="350" r:id="rId97"/>
    <p:sldId id="347" r:id="rId98"/>
    <p:sldId id="348" r:id="rId99"/>
    <p:sldId id="349" r:id="rId100"/>
    <p:sldId id="343" r:id="rId101"/>
    <p:sldId id="331" r:id="rId102"/>
    <p:sldId id="351" r:id="rId103"/>
    <p:sldId id="335" r:id="rId104"/>
    <p:sldId id="336" r:id="rId105"/>
    <p:sldId id="352" r:id="rId106"/>
    <p:sldId id="337" r:id="rId107"/>
    <p:sldId id="354" r:id="rId108"/>
    <p:sldId id="353" r:id="rId109"/>
    <p:sldId id="355"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D9"/>
    <a:srgbClr val="FFFFCC"/>
    <a:srgbClr val="F5F4EF"/>
    <a:srgbClr val="EEECE2"/>
    <a:srgbClr val="494747"/>
    <a:srgbClr val="68C3D1"/>
    <a:srgbClr val="658D4D"/>
    <a:srgbClr val="FFFFFF"/>
    <a:srgbClr val="8DB375"/>
    <a:srgbClr val="3FCD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5481" autoAdjust="0"/>
  </p:normalViewPr>
  <p:slideViewPr>
    <p:cSldViewPr snapToGrid="0">
      <p:cViewPr>
        <p:scale>
          <a:sx n="90" d="100"/>
          <a:sy n="90" d="100"/>
        </p:scale>
        <p:origin x="663" y="54"/>
      </p:cViewPr>
      <p:guideLst>
        <p:guide orient="horz" pos="2160"/>
        <p:guide pos="2880"/>
      </p:guideLst>
    </p:cSldViewPr>
  </p:slideViewPr>
  <p:notesTextViewPr>
    <p:cViewPr>
      <p:scale>
        <a:sx n="1" d="1"/>
        <a:sy n="1" d="1"/>
      </p:scale>
      <p:origin x="0" y="0"/>
    </p:cViewPr>
  </p:notesTextViewPr>
  <p:sorterViewPr>
    <p:cViewPr>
      <p:scale>
        <a:sx n="14259" d="12500"/>
        <a:sy n="14259" d="12500"/>
      </p:scale>
      <p:origin x="0" y="-242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slide" Target="slides/slide104.xml"/><Relationship Id="rId115"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D44B1-AEF9-419A-B5C6-2E1B076374C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4014A0F-0F48-4DE9-8A5E-742DC73C5EC4}">
      <dgm:prSet phldrT="[Text]"/>
      <dgm:spPr/>
      <dgm:t>
        <a:bodyPr/>
        <a:lstStyle/>
        <a:p>
          <a:r>
            <a:rPr lang="en-US" dirty="0"/>
            <a:t>Community and Ecosystem</a:t>
          </a:r>
        </a:p>
      </dgm:t>
    </dgm:pt>
    <dgm:pt modelId="{CB2DE375-166B-467B-B92B-BB08BFF35530}" type="parTrans" cxnId="{569B109E-947A-4A31-AF01-6E852C121E03}">
      <dgm:prSet/>
      <dgm:spPr/>
      <dgm:t>
        <a:bodyPr/>
        <a:lstStyle/>
        <a:p>
          <a:endParaRPr lang="en-US"/>
        </a:p>
      </dgm:t>
    </dgm:pt>
    <dgm:pt modelId="{79C4887F-F06C-4C06-9E0C-130EAB899445}" type="sibTrans" cxnId="{569B109E-947A-4A31-AF01-6E852C121E03}">
      <dgm:prSet/>
      <dgm:spPr/>
      <dgm:t>
        <a:bodyPr/>
        <a:lstStyle/>
        <a:p>
          <a:endParaRPr lang="en-US"/>
        </a:p>
      </dgm:t>
    </dgm:pt>
    <dgm:pt modelId="{1DE4C4BC-C733-4B7C-806B-E699CEDEBDCA}">
      <dgm:prSet phldrT="[Text]"/>
      <dgm:spPr/>
      <dgm:t>
        <a:bodyPr/>
        <a:lstStyle/>
        <a:p>
          <a:r>
            <a:rPr lang="en-US" dirty="0"/>
            <a:t>Speed</a:t>
          </a:r>
        </a:p>
      </dgm:t>
    </dgm:pt>
    <dgm:pt modelId="{33212374-70B9-46E3-80CB-418B5AA0A4F3}" type="parTrans" cxnId="{E48D76F3-15F2-4C51-B946-DBC6DD0C4F2A}">
      <dgm:prSet/>
      <dgm:spPr/>
      <dgm:t>
        <a:bodyPr/>
        <a:lstStyle/>
        <a:p>
          <a:endParaRPr lang="en-US"/>
        </a:p>
      </dgm:t>
    </dgm:pt>
    <dgm:pt modelId="{B30FB11D-170C-44F9-9FB7-7DDC4F7AEDC0}" type="sibTrans" cxnId="{E48D76F3-15F2-4C51-B946-DBC6DD0C4F2A}">
      <dgm:prSet/>
      <dgm:spPr/>
      <dgm:t>
        <a:bodyPr/>
        <a:lstStyle/>
        <a:p>
          <a:endParaRPr lang="en-US"/>
        </a:p>
      </dgm:t>
    </dgm:pt>
    <dgm:pt modelId="{8E57DD49-5C7E-42C4-81B7-86722F660A7D}">
      <dgm:prSet phldrT="[Text]"/>
      <dgm:spPr/>
      <dgm:t>
        <a:bodyPr/>
        <a:lstStyle/>
        <a:p>
          <a:r>
            <a:rPr lang="en-US" dirty="0"/>
            <a:t>Innovation</a:t>
          </a:r>
        </a:p>
      </dgm:t>
    </dgm:pt>
    <dgm:pt modelId="{28B303B6-7818-41E8-B647-4AFB524DBD34}" type="parTrans" cxnId="{651BC6CB-97E8-4951-80BE-8FEE41B6C9CC}">
      <dgm:prSet/>
      <dgm:spPr/>
      <dgm:t>
        <a:bodyPr/>
        <a:lstStyle/>
        <a:p>
          <a:endParaRPr lang="en-US"/>
        </a:p>
      </dgm:t>
    </dgm:pt>
    <dgm:pt modelId="{A8FB6696-B54D-4FEA-8D0E-27193FF5494E}" type="sibTrans" cxnId="{651BC6CB-97E8-4951-80BE-8FEE41B6C9CC}">
      <dgm:prSet/>
      <dgm:spPr/>
      <dgm:t>
        <a:bodyPr/>
        <a:lstStyle/>
        <a:p>
          <a:endParaRPr lang="en-US"/>
        </a:p>
      </dgm:t>
    </dgm:pt>
    <dgm:pt modelId="{C0A9849C-2A6F-45B9-A26F-E474CD0618AA}">
      <dgm:prSet/>
      <dgm:spPr/>
      <dgm:t>
        <a:bodyPr/>
        <a:lstStyle/>
        <a:p>
          <a:r>
            <a:rPr lang="en-US" dirty="0"/>
            <a:t>The most popular NoSQL database</a:t>
          </a:r>
        </a:p>
      </dgm:t>
    </dgm:pt>
    <dgm:pt modelId="{0C713BF1-F7FC-4FF8-A672-E41B54EA3AEA}" type="parTrans" cxnId="{A2DE5569-C97E-4720-B577-8157541E3B5C}">
      <dgm:prSet/>
      <dgm:spPr/>
      <dgm:t>
        <a:bodyPr/>
        <a:lstStyle/>
        <a:p>
          <a:endParaRPr lang="en-US"/>
        </a:p>
      </dgm:t>
    </dgm:pt>
    <dgm:pt modelId="{7A47E397-C3E3-4868-B81C-3ACA7F431D98}" type="sibTrans" cxnId="{A2DE5569-C97E-4720-B577-8157541E3B5C}">
      <dgm:prSet/>
      <dgm:spPr/>
      <dgm:t>
        <a:bodyPr/>
        <a:lstStyle/>
        <a:p>
          <a:endParaRPr lang="en-US"/>
        </a:p>
      </dgm:t>
    </dgm:pt>
    <dgm:pt modelId="{06C5A4EA-E2B6-4EA2-90F8-1E2A7150276E}">
      <dgm:prSet/>
      <dgm:spPr/>
      <dgm:t>
        <a:bodyPr/>
        <a:lstStyle/>
        <a:p>
          <a:r>
            <a:rPr lang="en-US" dirty="0"/>
            <a:t>Over 20 million downloads and 3500 customers</a:t>
          </a:r>
        </a:p>
      </dgm:t>
    </dgm:pt>
    <dgm:pt modelId="{420AEA46-0252-4C31-9E93-004C19FCE4A7}" type="parTrans" cxnId="{AC6AB1CC-A6DE-4DAA-99EE-1D9E847598CC}">
      <dgm:prSet/>
      <dgm:spPr/>
      <dgm:t>
        <a:bodyPr/>
        <a:lstStyle/>
        <a:p>
          <a:endParaRPr lang="en-US"/>
        </a:p>
      </dgm:t>
    </dgm:pt>
    <dgm:pt modelId="{C6F1BE9D-647A-4B7F-92A6-36316C642262}" type="sibTrans" cxnId="{AC6AB1CC-A6DE-4DAA-99EE-1D9E847598CC}">
      <dgm:prSet/>
      <dgm:spPr/>
      <dgm:t>
        <a:bodyPr/>
        <a:lstStyle/>
        <a:p>
          <a:endParaRPr lang="en-US"/>
        </a:p>
      </dgm:t>
    </dgm:pt>
    <dgm:pt modelId="{EE3B8A8D-5910-4E62-85A2-198A06C1C116}">
      <dgm:prSet/>
      <dgm:spPr/>
      <dgm:t>
        <a:bodyPr/>
        <a:lstStyle/>
        <a:p>
          <a:r>
            <a:rPr lang="en-US" dirty="0"/>
            <a:t>Flexible schema to capture ALL data</a:t>
          </a:r>
        </a:p>
      </dgm:t>
    </dgm:pt>
    <dgm:pt modelId="{57DD1E6D-F7D8-47D8-9E4A-E2AB2592F448}" type="parTrans" cxnId="{F5C5ABA5-D1CC-4D60-9AD2-1BD035FA3F0B}">
      <dgm:prSet/>
      <dgm:spPr/>
      <dgm:t>
        <a:bodyPr/>
        <a:lstStyle/>
        <a:p>
          <a:endParaRPr lang="en-US"/>
        </a:p>
      </dgm:t>
    </dgm:pt>
    <dgm:pt modelId="{F5F7B628-01AD-45B7-A8D5-E302F0F610AA}" type="sibTrans" cxnId="{F5C5ABA5-D1CC-4D60-9AD2-1BD035FA3F0B}">
      <dgm:prSet/>
      <dgm:spPr/>
      <dgm:t>
        <a:bodyPr/>
        <a:lstStyle/>
        <a:p>
          <a:endParaRPr lang="en-US"/>
        </a:p>
      </dgm:t>
    </dgm:pt>
    <dgm:pt modelId="{048FE5E7-D0A6-481D-B79A-F95E9E5DBEF1}">
      <dgm:prSet/>
      <dgm:spPr/>
      <dgm:t>
        <a:bodyPr/>
        <a:lstStyle/>
        <a:p>
          <a:r>
            <a:rPr lang="en-US" dirty="0"/>
            <a:t>More / new / changing data types</a:t>
          </a:r>
        </a:p>
      </dgm:t>
    </dgm:pt>
    <dgm:pt modelId="{2E89C437-57E2-4A17-96E9-B6D5BD35F9EB}" type="parTrans" cxnId="{26A75923-E712-41C7-A434-569088FAA39C}">
      <dgm:prSet/>
      <dgm:spPr/>
      <dgm:t>
        <a:bodyPr/>
        <a:lstStyle/>
        <a:p>
          <a:endParaRPr lang="en-US"/>
        </a:p>
      </dgm:t>
    </dgm:pt>
    <dgm:pt modelId="{C0A4EA1F-BD19-4EB1-8452-82F2433FA244}" type="sibTrans" cxnId="{26A75923-E712-41C7-A434-569088FAA39C}">
      <dgm:prSet/>
      <dgm:spPr/>
      <dgm:t>
        <a:bodyPr/>
        <a:lstStyle/>
        <a:p>
          <a:endParaRPr lang="en-US"/>
        </a:p>
      </dgm:t>
    </dgm:pt>
    <dgm:pt modelId="{3B7D5B1C-48D9-473D-B7E6-9F06C81C4329}">
      <dgm:prSet/>
      <dgm:spPr/>
      <dgm:t>
        <a:bodyPr/>
        <a:lstStyle/>
        <a:p>
          <a:r>
            <a:rPr lang="en-US" dirty="0"/>
            <a:t>Open source</a:t>
          </a:r>
        </a:p>
      </dgm:t>
    </dgm:pt>
    <dgm:pt modelId="{8B222D03-B09B-475C-BA6E-295C5299D5C4}" type="parTrans" cxnId="{A55BD770-6AFE-45CC-AFAE-E67667A885EC}">
      <dgm:prSet/>
      <dgm:spPr/>
      <dgm:t>
        <a:bodyPr/>
        <a:lstStyle/>
        <a:p>
          <a:endParaRPr lang="en-US"/>
        </a:p>
      </dgm:t>
    </dgm:pt>
    <dgm:pt modelId="{9D56AA8B-238D-4233-B86C-177F65BFD3CC}" type="sibTrans" cxnId="{A55BD770-6AFE-45CC-AFAE-E67667A885EC}">
      <dgm:prSet/>
      <dgm:spPr/>
      <dgm:t>
        <a:bodyPr/>
        <a:lstStyle/>
        <a:p>
          <a:endParaRPr lang="en-US"/>
        </a:p>
      </dgm:t>
    </dgm:pt>
    <dgm:pt modelId="{705D715F-7B5D-4B62-A41E-F5B1C7744014}">
      <dgm:prSet/>
      <dgm:spPr/>
      <dgm:t>
        <a:bodyPr/>
        <a:lstStyle/>
        <a:p>
          <a:r>
            <a:rPr lang="en-US" dirty="0"/>
            <a:t>Extreme developer productivity</a:t>
          </a:r>
        </a:p>
      </dgm:t>
    </dgm:pt>
    <dgm:pt modelId="{FB9F4B32-8570-430F-8CB9-5D9904AAB9E8}" type="parTrans" cxnId="{90A94EFF-8AD0-4A08-8C63-2046AE776F11}">
      <dgm:prSet/>
      <dgm:spPr/>
      <dgm:t>
        <a:bodyPr/>
        <a:lstStyle/>
        <a:p>
          <a:endParaRPr lang="en-US"/>
        </a:p>
      </dgm:t>
    </dgm:pt>
    <dgm:pt modelId="{BD20143B-29B4-44C5-948D-13DE34C4648D}" type="sibTrans" cxnId="{90A94EFF-8AD0-4A08-8C63-2046AE776F11}">
      <dgm:prSet/>
      <dgm:spPr/>
      <dgm:t>
        <a:bodyPr/>
        <a:lstStyle/>
        <a:p>
          <a:endParaRPr lang="en-US"/>
        </a:p>
      </dgm:t>
    </dgm:pt>
    <dgm:pt modelId="{AE1A6C94-9DBE-48CC-9EF6-D998BF062E45}">
      <dgm:prSet/>
      <dgm:spPr/>
      <dgm:t>
        <a:bodyPr/>
        <a:lstStyle/>
        <a:p>
          <a:r>
            <a:rPr lang="en-US" dirty="0"/>
            <a:t>Analytics against live operational systems</a:t>
          </a:r>
        </a:p>
      </dgm:t>
    </dgm:pt>
    <dgm:pt modelId="{0DA3637E-11E9-4D91-BE6E-A5CDE972D573}" type="parTrans" cxnId="{7825E52C-BF5A-4A02-8AC4-9071AF542A90}">
      <dgm:prSet/>
      <dgm:spPr/>
      <dgm:t>
        <a:bodyPr/>
        <a:lstStyle/>
        <a:p>
          <a:endParaRPr lang="en-US"/>
        </a:p>
      </dgm:t>
    </dgm:pt>
    <dgm:pt modelId="{D4E6B79B-CAC2-4E18-AA92-47D05B253966}" type="sibTrans" cxnId="{7825E52C-BF5A-4A02-8AC4-9071AF542A90}">
      <dgm:prSet/>
      <dgm:spPr/>
      <dgm:t>
        <a:bodyPr/>
        <a:lstStyle/>
        <a:p>
          <a:endParaRPr lang="en-US"/>
        </a:p>
      </dgm:t>
    </dgm:pt>
    <dgm:pt modelId="{6BB06FB7-BCA0-4BF7-A322-011C91FE4A51}">
      <dgm:prSet/>
      <dgm:spPr/>
      <dgm:t>
        <a:bodyPr/>
        <a:lstStyle/>
        <a:p>
          <a:r>
            <a:rPr lang="en-US" dirty="0"/>
            <a:t>Advanced capabilities beyond key/value pairs</a:t>
          </a:r>
        </a:p>
      </dgm:t>
    </dgm:pt>
    <dgm:pt modelId="{8A343403-2EFF-4D67-9CCD-BCAEB8ACD5FF}" type="parTrans" cxnId="{FE7AAFE3-7456-439E-970A-3ADFC51BC5E8}">
      <dgm:prSet/>
      <dgm:spPr/>
      <dgm:t>
        <a:bodyPr/>
        <a:lstStyle/>
        <a:p>
          <a:endParaRPr lang="en-US"/>
        </a:p>
      </dgm:t>
    </dgm:pt>
    <dgm:pt modelId="{AAD471DD-15ED-431D-9D5E-E9171AE8AE2B}" type="sibTrans" cxnId="{FE7AAFE3-7456-439E-970A-3ADFC51BC5E8}">
      <dgm:prSet/>
      <dgm:spPr/>
      <dgm:t>
        <a:bodyPr/>
        <a:lstStyle/>
        <a:p>
          <a:endParaRPr lang="en-US"/>
        </a:p>
      </dgm:t>
    </dgm:pt>
    <dgm:pt modelId="{58C3AFB7-CD0E-4217-A8CE-B68AD8718526}">
      <dgm:prSet/>
      <dgm:spPr/>
      <dgm:t>
        <a:bodyPr/>
        <a:lstStyle/>
        <a:p>
          <a:r>
            <a:rPr lang="en-US" dirty="0"/>
            <a:t>Many industries and use cases</a:t>
          </a:r>
        </a:p>
      </dgm:t>
    </dgm:pt>
    <dgm:pt modelId="{A7B45D1F-6DB8-48B9-AAB5-7229BEBDDB5B}" type="parTrans" cxnId="{76FA39D1-C03D-4E22-A9ED-A094C0995197}">
      <dgm:prSet/>
      <dgm:spPr/>
      <dgm:t>
        <a:bodyPr/>
        <a:lstStyle/>
        <a:p>
          <a:endParaRPr lang="en-US"/>
        </a:p>
      </dgm:t>
    </dgm:pt>
    <dgm:pt modelId="{A2ECBA03-5497-4673-8450-3B177ABF0F74}" type="sibTrans" cxnId="{76FA39D1-C03D-4E22-A9ED-A094C0995197}">
      <dgm:prSet/>
      <dgm:spPr/>
      <dgm:t>
        <a:bodyPr/>
        <a:lstStyle/>
        <a:p>
          <a:endParaRPr lang="en-US"/>
        </a:p>
      </dgm:t>
    </dgm:pt>
    <dgm:pt modelId="{C148AA1A-C040-414D-A02A-34C1137E2CF4}" type="pres">
      <dgm:prSet presAssocID="{D07D44B1-AEF9-419A-B5C6-2E1B076374CB}" presName="linear" presStyleCnt="0">
        <dgm:presLayoutVars>
          <dgm:dir/>
          <dgm:animLvl val="lvl"/>
          <dgm:resizeHandles val="exact"/>
        </dgm:presLayoutVars>
      </dgm:prSet>
      <dgm:spPr/>
    </dgm:pt>
    <dgm:pt modelId="{B456D430-6FA3-47A8-B33B-82EE3AA7A51A}" type="pres">
      <dgm:prSet presAssocID="{A4014A0F-0F48-4DE9-8A5E-742DC73C5EC4}" presName="parentLin" presStyleCnt="0"/>
      <dgm:spPr/>
    </dgm:pt>
    <dgm:pt modelId="{AC2A5287-B835-4813-881E-C0F9FCE005AF}" type="pres">
      <dgm:prSet presAssocID="{A4014A0F-0F48-4DE9-8A5E-742DC73C5EC4}" presName="parentLeftMargin" presStyleLbl="node1" presStyleIdx="0" presStyleCnt="3"/>
      <dgm:spPr/>
    </dgm:pt>
    <dgm:pt modelId="{62E17297-DAA4-4CCA-ABAF-52BBC703A5B4}" type="pres">
      <dgm:prSet presAssocID="{A4014A0F-0F48-4DE9-8A5E-742DC73C5EC4}" presName="parentText" presStyleLbl="node1" presStyleIdx="0" presStyleCnt="3">
        <dgm:presLayoutVars>
          <dgm:chMax val="0"/>
          <dgm:bulletEnabled val="1"/>
        </dgm:presLayoutVars>
      </dgm:prSet>
      <dgm:spPr/>
    </dgm:pt>
    <dgm:pt modelId="{EBFAA2A8-5F11-4D1F-96F0-B8FB11DBBEDC}" type="pres">
      <dgm:prSet presAssocID="{A4014A0F-0F48-4DE9-8A5E-742DC73C5EC4}" presName="negativeSpace" presStyleCnt="0"/>
      <dgm:spPr/>
    </dgm:pt>
    <dgm:pt modelId="{A9A51111-3F76-4E55-8F80-D9D625E15673}" type="pres">
      <dgm:prSet presAssocID="{A4014A0F-0F48-4DE9-8A5E-742DC73C5EC4}" presName="childText" presStyleLbl="conFgAcc1" presStyleIdx="0" presStyleCnt="3">
        <dgm:presLayoutVars>
          <dgm:bulletEnabled val="1"/>
        </dgm:presLayoutVars>
      </dgm:prSet>
      <dgm:spPr/>
    </dgm:pt>
    <dgm:pt modelId="{689FE452-E754-46A4-8B92-6605F516510B}" type="pres">
      <dgm:prSet presAssocID="{79C4887F-F06C-4C06-9E0C-130EAB899445}" presName="spaceBetweenRectangles" presStyleCnt="0"/>
      <dgm:spPr/>
    </dgm:pt>
    <dgm:pt modelId="{1F983BBD-9384-494E-91AE-FC6AC7A837AE}" type="pres">
      <dgm:prSet presAssocID="{1DE4C4BC-C733-4B7C-806B-E699CEDEBDCA}" presName="parentLin" presStyleCnt="0"/>
      <dgm:spPr/>
    </dgm:pt>
    <dgm:pt modelId="{38B46B64-2B13-4240-B09A-FFD7BA70D559}" type="pres">
      <dgm:prSet presAssocID="{1DE4C4BC-C733-4B7C-806B-E699CEDEBDCA}" presName="parentLeftMargin" presStyleLbl="node1" presStyleIdx="0" presStyleCnt="3"/>
      <dgm:spPr/>
    </dgm:pt>
    <dgm:pt modelId="{0625ED90-A11E-4273-BE69-8AF6B43B4101}" type="pres">
      <dgm:prSet presAssocID="{1DE4C4BC-C733-4B7C-806B-E699CEDEBDCA}" presName="parentText" presStyleLbl="node1" presStyleIdx="1" presStyleCnt="3">
        <dgm:presLayoutVars>
          <dgm:chMax val="0"/>
          <dgm:bulletEnabled val="1"/>
        </dgm:presLayoutVars>
      </dgm:prSet>
      <dgm:spPr/>
    </dgm:pt>
    <dgm:pt modelId="{0958AB2B-4C7C-49FC-B0DC-B8B35993C763}" type="pres">
      <dgm:prSet presAssocID="{1DE4C4BC-C733-4B7C-806B-E699CEDEBDCA}" presName="negativeSpace" presStyleCnt="0"/>
      <dgm:spPr/>
    </dgm:pt>
    <dgm:pt modelId="{12389F3F-E19E-4115-B285-FD2075F7CC82}" type="pres">
      <dgm:prSet presAssocID="{1DE4C4BC-C733-4B7C-806B-E699CEDEBDCA}" presName="childText" presStyleLbl="conFgAcc1" presStyleIdx="1" presStyleCnt="3">
        <dgm:presLayoutVars>
          <dgm:bulletEnabled val="1"/>
        </dgm:presLayoutVars>
      </dgm:prSet>
      <dgm:spPr/>
    </dgm:pt>
    <dgm:pt modelId="{FFC54156-CC9D-47F8-97E2-C30D92A655D0}" type="pres">
      <dgm:prSet presAssocID="{B30FB11D-170C-44F9-9FB7-7DDC4F7AEDC0}" presName="spaceBetweenRectangles" presStyleCnt="0"/>
      <dgm:spPr/>
    </dgm:pt>
    <dgm:pt modelId="{BEA33A42-1E6F-4574-9F27-2A5A4D07BD60}" type="pres">
      <dgm:prSet presAssocID="{8E57DD49-5C7E-42C4-81B7-86722F660A7D}" presName="parentLin" presStyleCnt="0"/>
      <dgm:spPr/>
    </dgm:pt>
    <dgm:pt modelId="{89220D8A-6F1F-4B1D-88EC-3C5F96338A2E}" type="pres">
      <dgm:prSet presAssocID="{8E57DD49-5C7E-42C4-81B7-86722F660A7D}" presName="parentLeftMargin" presStyleLbl="node1" presStyleIdx="1" presStyleCnt="3"/>
      <dgm:spPr/>
    </dgm:pt>
    <dgm:pt modelId="{75DA1CB7-4850-4115-B996-90A878C6BD9A}" type="pres">
      <dgm:prSet presAssocID="{8E57DD49-5C7E-42C4-81B7-86722F660A7D}" presName="parentText" presStyleLbl="node1" presStyleIdx="2" presStyleCnt="3">
        <dgm:presLayoutVars>
          <dgm:chMax val="0"/>
          <dgm:bulletEnabled val="1"/>
        </dgm:presLayoutVars>
      </dgm:prSet>
      <dgm:spPr/>
    </dgm:pt>
    <dgm:pt modelId="{81D7B3AD-CBCD-4F05-987C-4A87D37DAC5C}" type="pres">
      <dgm:prSet presAssocID="{8E57DD49-5C7E-42C4-81B7-86722F660A7D}" presName="negativeSpace" presStyleCnt="0"/>
      <dgm:spPr/>
    </dgm:pt>
    <dgm:pt modelId="{A0FDC328-9098-445E-B46A-F77C28870EDF}" type="pres">
      <dgm:prSet presAssocID="{8E57DD49-5C7E-42C4-81B7-86722F660A7D}" presName="childText" presStyleLbl="conFgAcc1" presStyleIdx="2" presStyleCnt="3">
        <dgm:presLayoutVars>
          <dgm:bulletEnabled val="1"/>
        </dgm:presLayoutVars>
      </dgm:prSet>
      <dgm:spPr/>
    </dgm:pt>
  </dgm:ptLst>
  <dgm:cxnLst>
    <dgm:cxn modelId="{D3280F07-E4B9-4AA9-A336-642BC4CC6BD0}" type="presOf" srcId="{A4014A0F-0F48-4DE9-8A5E-742DC73C5EC4}" destId="{62E17297-DAA4-4CCA-ABAF-52BBC703A5B4}" srcOrd="1" destOrd="0" presId="urn:microsoft.com/office/officeart/2005/8/layout/list1"/>
    <dgm:cxn modelId="{CF336E10-623D-48E8-96A9-329E02D56458}" type="presOf" srcId="{3B7D5B1C-48D9-473D-B7E6-9F06C81C4329}" destId="{A9A51111-3F76-4E55-8F80-D9D625E15673}" srcOrd="0" destOrd="2" presId="urn:microsoft.com/office/officeart/2005/8/layout/list1"/>
    <dgm:cxn modelId="{26A75923-E712-41C7-A434-569088FAA39C}" srcId="{8E57DD49-5C7E-42C4-81B7-86722F660A7D}" destId="{048FE5E7-D0A6-481D-B79A-F95E9E5DBEF1}" srcOrd="0" destOrd="0" parTransId="{2E89C437-57E2-4A17-96E9-B6D5BD35F9EB}" sibTransId="{C0A4EA1F-BD19-4EB1-8452-82F2433FA244}"/>
    <dgm:cxn modelId="{7825E52C-BF5A-4A02-8AC4-9071AF542A90}" srcId="{1DE4C4BC-C733-4B7C-806B-E699CEDEBDCA}" destId="{AE1A6C94-9DBE-48CC-9EF6-D998BF062E45}" srcOrd="2" destOrd="0" parTransId="{0DA3637E-11E9-4D91-BE6E-A5CDE972D573}" sibTransId="{D4E6B79B-CAC2-4E18-AA92-47D05B253966}"/>
    <dgm:cxn modelId="{5BCBFB3C-581C-4DE2-ADE0-99C67694DD10}" type="presOf" srcId="{58C3AFB7-CD0E-4217-A8CE-B68AD8718526}" destId="{A0FDC328-9098-445E-B46A-F77C28870EDF}" srcOrd="0" destOrd="2" presId="urn:microsoft.com/office/officeart/2005/8/layout/list1"/>
    <dgm:cxn modelId="{A2DE5569-C97E-4720-B577-8157541E3B5C}" srcId="{A4014A0F-0F48-4DE9-8A5E-742DC73C5EC4}" destId="{C0A9849C-2A6F-45B9-A26F-E474CD0618AA}" srcOrd="0" destOrd="0" parTransId="{0C713BF1-F7FC-4FF8-A672-E41B54EA3AEA}" sibTransId="{7A47E397-C3E3-4868-B81C-3ACA7F431D98}"/>
    <dgm:cxn modelId="{E287A96F-12DA-49C2-A6E5-ACB000D7EB17}" type="presOf" srcId="{8E57DD49-5C7E-42C4-81B7-86722F660A7D}" destId="{89220D8A-6F1F-4B1D-88EC-3C5F96338A2E}" srcOrd="0" destOrd="0" presId="urn:microsoft.com/office/officeart/2005/8/layout/list1"/>
    <dgm:cxn modelId="{A55BD770-6AFE-45CC-AFAE-E67667A885EC}" srcId="{A4014A0F-0F48-4DE9-8A5E-742DC73C5EC4}" destId="{3B7D5B1C-48D9-473D-B7E6-9F06C81C4329}" srcOrd="2" destOrd="0" parTransId="{8B222D03-B09B-475C-BA6E-295C5299D5C4}" sibTransId="{9D56AA8B-238D-4233-B86C-177F65BFD3CC}"/>
    <dgm:cxn modelId="{EEC7EE51-484D-42F9-A76E-2BC1F0256274}" type="presOf" srcId="{AE1A6C94-9DBE-48CC-9EF6-D998BF062E45}" destId="{12389F3F-E19E-4115-B285-FD2075F7CC82}" srcOrd="0" destOrd="2" presId="urn:microsoft.com/office/officeart/2005/8/layout/list1"/>
    <dgm:cxn modelId="{5DC13B73-72AF-432E-9A16-4F164920A180}" type="presOf" srcId="{705D715F-7B5D-4B62-A41E-F5B1C7744014}" destId="{12389F3F-E19E-4115-B285-FD2075F7CC82}" srcOrd="0" destOrd="1" presId="urn:microsoft.com/office/officeart/2005/8/layout/list1"/>
    <dgm:cxn modelId="{75EE7854-E2B1-4826-BF84-8538A6AA68D1}" type="presOf" srcId="{8E57DD49-5C7E-42C4-81B7-86722F660A7D}" destId="{75DA1CB7-4850-4115-B996-90A878C6BD9A}" srcOrd="1" destOrd="0" presId="urn:microsoft.com/office/officeart/2005/8/layout/list1"/>
    <dgm:cxn modelId="{CAFB3958-332A-4666-8898-EF531E645909}" type="presOf" srcId="{C0A9849C-2A6F-45B9-A26F-E474CD0618AA}" destId="{A9A51111-3F76-4E55-8F80-D9D625E15673}" srcOrd="0" destOrd="0" presId="urn:microsoft.com/office/officeart/2005/8/layout/list1"/>
    <dgm:cxn modelId="{02FCC37D-BA78-4397-BC20-3D58D0D3686E}" type="presOf" srcId="{6BB06FB7-BCA0-4BF7-A322-011C91FE4A51}" destId="{A0FDC328-9098-445E-B46A-F77C28870EDF}" srcOrd="0" destOrd="1" presId="urn:microsoft.com/office/officeart/2005/8/layout/list1"/>
    <dgm:cxn modelId="{3795DE7E-C9A7-414B-8276-846F5EA51CDE}" type="presOf" srcId="{06C5A4EA-E2B6-4EA2-90F8-1E2A7150276E}" destId="{A9A51111-3F76-4E55-8F80-D9D625E15673}" srcOrd="0" destOrd="1" presId="urn:microsoft.com/office/officeart/2005/8/layout/list1"/>
    <dgm:cxn modelId="{569B109E-947A-4A31-AF01-6E852C121E03}" srcId="{D07D44B1-AEF9-419A-B5C6-2E1B076374CB}" destId="{A4014A0F-0F48-4DE9-8A5E-742DC73C5EC4}" srcOrd="0" destOrd="0" parTransId="{CB2DE375-166B-467B-B92B-BB08BFF35530}" sibTransId="{79C4887F-F06C-4C06-9E0C-130EAB899445}"/>
    <dgm:cxn modelId="{302628A4-FED7-42AC-A799-139F97FFDC96}" type="presOf" srcId="{1DE4C4BC-C733-4B7C-806B-E699CEDEBDCA}" destId="{38B46B64-2B13-4240-B09A-FFD7BA70D559}" srcOrd="0" destOrd="0" presId="urn:microsoft.com/office/officeart/2005/8/layout/list1"/>
    <dgm:cxn modelId="{F5C5ABA5-D1CC-4D60-9AD2-1BD035FA3F0B}" srcId="{1DE4C4BC-C733-4B7C-806B-E699CEDEBDCA}" destId="{EE3B8A8D-5910-4E62-85A2-198A06C1C116}" srcOrd="0" destOrd="0" parTransId="{57DD1E6D-F7D8-47D8-9E4A-E2AB2592F448}" sibTransId="{F5F7B628-01AD-45B7-A8D5-E302F0F610AA}"/>
    <dgm:cxn modelId="{4D3044AA-7F76-483A-A32D-A125CC1071D4}" type="presOf" srcId="{D07D44B1-AEF9-419A-B5C6-2E1B076374CB}" destId="{C148AA1A-C040-414D-A02A-34C1137E2CF4}" srcOrd="0" destOrd="0" presId="urn:microsoft.com/office/officeart/2005/8/layout/list1"/>
    <dgm:cxn modelId="{8C6FEAB9-0E9B-4144-8EB9-01F3C8CC588A}" type="presOf" srcId="{048FE5E7-D0A6-481D-B79A-F95E9E5DBEF1}" destId="{A0FDC328-9098-445E-B46A-F77C28870EDF}" srcOrd="0" destOrd="0" presId="urn:microsoft.com/office/officeart/2005/8/layout/list1"/>
    <dgm:cxn modelId="{297371C2-A8BA-49E2-BC9A-D43DEFD8349F}" type="presOf" srcId="{1DE4C4BC-C733-4B7C-806B-E699CEDEBDCA}" destId="{0625ED90-A11E-4273-BE69-8AF6B43B4101}" srcOrd="1" destOrd="0" presId="urn:microsoft.com/office/officeart/2005/8/layout/list1"/>
    <dgm:cxn modelId="{651BC6CB-97E8-4951-80BE-8FEE41B6C9CC}" srcId="{D07D44B1-AEF9-419A-B5C6-2E1B076374CB}" destId="{8E57DD49-5C7E-42C4-81B7-86722F660A7D}" srcOrd="2" destOrd="0" parTransId="{28B303B6-7818-41E8-B647-4AFB524DBD34}" sibTransId="{A8FB6696-B54D-4FEA-8D0E-27193FF5494E}"/>
    <dgm:cxn modelId="{AC6AB1CC-A6DE-4DAA-99EE-1D9E847598CC}" srcId="{A4014A0F-0F48-4DE9-8A5E-742DC73C5EC4}" destId="{06C5A4EA-E2B6-4EA2-90F8-1E2A7150276E}" srcOrd="1" destOrd="0" parTransId="{420AEA46-0252-4C31-9E93-004C19FCE4A7}" sibTransId="{C6F1BE9D-647A-4B7F-92A6-36316C642262}"/>
    <dgm:cxn modelId="{76FA39D1-C03D-4E22-A9ED-A094C0995197}" srcId="{8E57DD49-5C7E-42C4-81B7-86722F660A7D}" destId="{58C3AFB7-CD0E-4217-A8CE-B68AD8718526}" srcOrd="2" destOrd="0" parTransId="{A7B45D1F-6DB8-48B9-AAB5-7229BEBDDB5B}" sibTransId="{A2ECBA03-5497-4673-8450-3B177ABF0F74}"/>
    <dgm:cxn modelId="{FE7AAFE3-7456-439E-970A-3ADFC51BC5E8}" srcId="{8E57DD49-5C7E-42C4-81B7-86722F660A7D}" destId="{6BB06FB7-BCA0-4BF7-A322-011C91FE4A51}" srcOrd="1" destOrd="0" parTransId="{8A343403-2EFF-4D67-9CCD-BCAEB8ACD5FF}" sibTransId="{AAD471DD-15ED-431D-9D5E-E9171AE8AE2B}"/>
    <dgm:cxn modelId="{F4004DEB-9FC7-40E2-A6E1-C01610B05D62}" type="presOf" srcId="{A4014A0F-0F48-4DE9-8A5E-742DC73C5EC4}" destId="{AC2A5287-B835-4813-881E-C0F9FCE005AF}" srcOrd="0" destOrd="0" presId="urn:microsoft.com/office/officeart/2005/8/layout/list1"/>
    <dgm:cxn modelId="{FD6250F2-60F2-44A8-A368-A632EE8D9EDA}" type="presOf" srcId="{EE3B8A8D-5910-4E62-85A2-198A06C1C116}" destId="{12389F3F-E19E-4115-B285-FD2075F7CC82}" srcOrd="0" destOrd="0" presId="urn:microsoft.com/office/officeart/2005/8/layout/list1"/>
    <dgm:cxn modelId="{E48D76F3-15F2-4C51-B946-DBC6DD0C4F2A}" srcId="{D07D44B1-AEF9-419A-B5C6-2E1B076374CB}" destId="{1DE4C4BC-C733-4B7C-806B-E699CEDEBDCA}" srcOrd="1" destOrd="0" parTransId="{33212374-70B9-46E3-80CB-418B5AA0A4F3}" sibTransId="{B30FB11D-170C-44F9-9FB7-7DDC4F7AEDC0}"/>
    <dgm:cxn modelId="{90A94EFF-8AD0-4A08-8C63-2046AE776F11}" srcId="{1DE4C4BC-C733-4B7C-806B-E699CEDEBDCA}" destId="{705D715F-7B5D-4B62-A41E-F5B1C7744014}" srcOrd="1" destOrd="0" parTransId="{FB9F4B32-8570-430F-8CB9-5D9904AAB9E8}" sibTransId="{BD20143B-29B4-44C5-948D-13DE34C4648D}"/>
    <dgm:cxn modelId="{72EB0E2C-71A6-436F-B946-38810D15E27E}" type="presParOf" srcId="{C148AA1A-C040-414D-A02A-34C1137E2CF4}" destId="{B456D430-6FA3-47A8-B33B-82EE3AA7A51A}" srcOrd="0" destOrd="0" presId="urn:microsoft.com/office/officeart/2005/8/layout/list1"/>
    <dgm:cxn modelId="{62206C54-6899-47FE-8F85-741B37263F4E}" type="presParOf" srcId="{B456D430-6FA3-47A8-B33B-82EE3AA7A51A}" destId="{AC2A5287-B835-4813-881E-C0F9FCE005AF}" srcOrd="0" destOrd="0" presId="urn:microsoft.com/office/officeart/2005/8/layout/list1"/>
    <dgm:cxn modelId="{477CE72E-2C46-45B5-AEC7-09FFA7B00E58}" type="presParOf" srcId="{B456D430-6FA3-47A8-B33B-82EE3AA7A51A}" destId="{62E17297-DAA4-4CCA-ABAF-52BBC703A5B4}" srcOrd="1" destOrd="0" presId="urn:microsoft.com/office/officeart/2005/8/layout/list1"/>
    <dgm:cxn modelId="{40994598-B440-44E4-BCCE-0110EE162AC5}" type="presParOf" srcId="{C148AA1A-C040-414D-A02A-34C1137E2CF4}" destId="{EBFAA2A8-5F11-4D1F-96F0-B8FB11DBBEDC}" srcOrd="1" destOrd="0" presId="urn:microsoft.com/office/officeart/2005/8/layout/list1"/>
    <dgm:cxn modelId="{632C3FE1-3FEE-41CD-80F3-8BE6B4A293D4}" type="presParOf" srcId="{C148AA1A-C040-414D-A02A-34C1137E2CF4}" destId="{A9A51111-3F76-4E55-8F80-D9D625E15673}" srcOrd="2" destOrd="0" presId="urn:microsoft.com/office/officeart/2005/8/layout/list1"/>
    <dgm:cxn modelId="{EF731E23-20E0-438D-A445-7FD0CCFDA4CC}" type="presParOf" srcId="{C148AA1A-C040-414D-A02A-34C1137E2CF4}" destId="{689FE452-E754-46A4-8B92-6605F516510B}" srcOrd="3" destOrd="0" presId="urn:microsoft.com/office/officeart/2005/8/layout/list1"/>
    <dgm:cxn modelId="{A561A223-5B06-4562-AC14-73E4580B6D17}" type="presParOf" srcId="{C148AA1A-C040-414D-A02A-34C1137E2CF4}" destId="{1F983BBD-9384-494E-91AE-FC6AC7A837AE}" srcOrd="4" destOrd="0" presId="urn:microsoft.com/office/officeart/2005/8/layout/list1"/>
    <dgm:cxn modelId="{790C14B0-E00F-4E38-B2D5-15F4760EFF56}" type="presParOf" srcId="{1F983BBD-9384-494E-91AE-FC6AC7A837AE}" destId="{38B46B64-2B13-4240-B09A-FFD7BA70D559}" srcOrd="0" destOrd="0" presId="urn:microsoft.com/office/officeart/2005/8/layout/list1"/>
    <dgm:cxn modelId="{51DD824E-7D33-4820-BB86-B9303F607854}" type="presParOf" srcId="{1F983BBD-9384-494E-91AE-FC6AC7A837AE}" destId="{0625ED90-A11E-4273-BE69-8AF6B43B4101}" srcOrd="1" destOrd="0" presId="urn:microsoft.com/office/officeart/2005/8/layout/list1"/>
    <dgm:cxn modelId="{B0F1CB24-BB72-49A8-8B3A-8ED46FCEB1D9}" type="presParOf" srcId="{C148AA1A-C040-414D-A02A-34C1137E2CF4}" destId="{0958AB2B-4C7C-49FC-B0DC-B8B35993C763}" srcOrd="5" destOrd="0" presId="urn:microsoft.com/office/officeart/2005/8/layout/list1"/>
    <dgm:cxn modelId="{32195370-D118-4CF5-84BE-76C01AFBAC10}" type="presParOf" srcId="{C148AA1A-C040-414D-A02A-34C1137E2CF4}" destId="{12389F3F-E19E-4115-B285-FD2075F7CC82}" srcOrd="6" destOrd="0" presId="urn:microsoft.com/office/officeart/2005/8/layout/list1"/>
    <dgm:cxn modelId="{43BD08C5-4957-422B-B25A-84DC27B735E5}" type="presParOf" srcId="{C148AA1A-C040-414D-A02A-34C1137E2CF4}" destId="{FFC54156-CC9D-47F8-97E2-C30D92A655D0}" srcOrd="7" destOrd="0" presId="urn:microsoft.com/office/officeart/2005/8/layout/list1"/>
    <dgm:cxn modelId="{4DFF514D-FC77-44C9-A073-A3734B3F0ACE}" type="presParOf" srcId="{C148AA1A-C040-414D-A02A-34C1137E2CF4}" destId="{BEA33A42-1E6F-4574-9F27-2A5A4D07BD60}" srcOrd="8" destOrd="0" presId="urn:microsoft.com/office/officeart/2005/8/layout/list1"/>
    <dgm:cxn modelId="{A765EFFC-8F91-466C-9390-CFC41BF175DB}" type="presParOf" srcId="{BEA33A42-1E6F-4574-9F27-2A5A4D07BD60}" destId="{89220D8A-6F1F-4B1D-88EC-3C5F96338A2E}" srcOrd="0" destOrd="0" presId="urn:microsoft.com/office/officeart/2005/8/layout/list1"/>
    <dgm:cxn modelId="{E75EEB5E-F78D-4D28-8AA0-2DCB28C49CF7}" type="presParOf" srcId="{BEA33A42-1E6F-4574-9F27-2A5A4D07BD60}" destId="{75DA1CB7-4850-4115-B996-90A878C6BD9A}" srcOrd="1" destOrd="0" presId="urn:microsoft.com/office/officeart/2005/8/layout/list1"/>
    <dgm:cxn modelId="{F2076246-D17D-42C0-9DE7-0A73FAFEF11B}" type="presParOf" srcId="{C148AA1A-C040-414D-A02A-34C1137E2CF4}" destId="{81D7B3AD-CBCD-4F05-987C-4A87D37DAC5C}" srcOrd="9" destOrd="0" presId="urn:microsoft.com/office/officeart/2005/8/layout/list1"/>
    <dgm:cxn modelId="{99B9F48A-3ADF-4008-ABA1-DFFF90D9C8A9}" type="presParOf" srcId="{C148AA1A-C040-414D-A02A-34C1137E2CF4}" destId="{A0FDC328-9098-445E-B46A-F77C28870E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7D44B1-AEF9-419A-B5C6-2E1B076374C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4014A0F-0F48-4DE9-8A5E-742DC73C5EC4}">
      <dgm:prSet phldrT="[Text]"/>
      <dgm:spPr/>
      <dgm:t>
        <a:bodyPr/>
        <a:lstStyle/>
        <a:p>
          <a:r>
            <a:rPr lang="en-US" dirty="0"/>
            <a:t>Language and Platform</a:t>
          </a:r>
        </a:p>
      </dgm:t>
    </dgm:pt>
    <dgm:pt modelId="{CB2DE375-166B-467B-B92B-BB08BFF35530}" type="parTrans" cxnId="{569B109E-947A-4A31-AF01-6E852C121E03}">
      <dgm:prSet/>
      <dgm:spPr/>
      <dgm:t>
        <a:bodyPr/>
        <a:lstStyle/>
        <a:p>
          <a:endParaRPr lang="en-US"/>
        </a:p>
      </dgm:t>
    </dgm:pt>
    <dgm:pt modelId="{79C4887F-F06C-4C06-9E0C-130EAB899445}" type="sibTrans" cxnId="{569B109E-947A-4A31-AF01-6E852C121E03}">
      <dgm:prSet/>
      <dgm:spPr/>
      <dgm:t>
        <a:bodyPr/>
        <a:lstStyle/>
        <a:p>
          <a:endParaRPr lang="en-US"/>
        </a:p>
      </dgm:t>
    </dgm:pt>
    <dgm:pt modelId="{1DE4C4BC-C733-4B7C-806B-E699CEDEBDCA}">
      <dgm:prSet phldrT="[Text]"/>
      <dgm:spPr/>
      <dgm:t>
        <a:bodyPr/>
        <a:lstStyle/>
        <a:p>
          <a:r>
            <a:rPr lang="en-US" dirty="0"/>
            <a:t>Community</a:t>
          </a:r>
        </a:p>
      </dgm:t>
    </dgm:pt>
    <dgm:pt modelId="{33212374-70B9-46E3-80CB-418B5AA0A4F3}" type="parTrans" cxnId="{E48D76F3-15F2-4C51-B946-DBC6DD0C4F2A}">
      <dgm:prSet/>
      <dgm:spPr/>
      <dgm:t>
        <a:bodyPr/>
        <a:lstStyle/>
        <a:p>
          <a:endParaRPr lang="en-US"/>
        </a:p>
      </dgm:t>
    </dgm:pt>
    <dgm:pt modelId="{B30FB11D-170C-44F9-9FB7-7DDC4F7AEDC0}" type="sibTrans" cxnId="{E48D76F3-15F2-4C51-B946-DBC6DD0C4F2A}">
      <dgm:prSet/>
      <dgm:spPr/>
      <dgm:t>
        <a:bodyPr/>
        <a:lstStyle/>
        <a:p>
          <a:endParaRPr lang="en-US"/>
        </a:p>
      </dgm:t>
    </dgm:pt>
    <dgm:pt modelId="{8E57DD49-5C7E-42C4-81B7-86722F660A7D}">
      <dgm:prSet phldrT="[Text]"/>
      <dgm:spPr/>
      <dgm:t>
        <a:bodyPr/>
        <a:lstStyle/>
        <a:p>
          <a:r>
            <a:rPr lang="en-US" dirty="0"/>
            <a:t>Ecosystem</a:t>
          </a:r>
        </a:p>
      </dgm:t>
    </dgm:pt>
    <dgm:pt modelId="{28B303B6-7818-41E8-B647-4AFB524DBD34}" type="parTrans" cxnId="{651BC6CB-97E8-4951-80BE-8FEE41B6C9CC}">
      <dgm:prSet/>
      <dgm:spPr/>
      <dgm:t>
        <a:bodyPr/>
        <a:lstStyle/>
        <a:p>
          <a:endParaRPr lang="en-US"/>
        </a:p>
      </dgm:t>
    </dgm:pt>
    <dgm:pt modelId="{A8FB6696-B54D-4FEA-8D0E-27193FF5494E}" type="sibTrans" cxnId="{651BC6CB-97E8-4951-80BE-8FEE41B6C9CC}">
      <dgm:prSet/>
      <dgm:spPr/>
      <dgm:t>
        <a:bodyPr/>
        <a:lstStyle/>
        <a:p>
          <a:endParaRPr lang="en-US"/>
        </a:p>
      </dgm:t>
    </dgm:pt>
    <dgm:pt modelId="{C0A9849C-2A6F-45B9-A26F-E474CD0618AA}">
      <dgm:prSet/>
      <dgm:spPr/>
      <dgm:t>
        <a:bodyPr/>
        <a:lstStyle/>
        <a:p>
          <a:r>
            <a:rPr lang="en-US" dirty="0"/>
            <a:t>The most popular data science environment</a:t>
          </a:r>
        </a:p>
      </dgm:t>
    </dgm:pt>
    <dgm:pt modelId="{0C713BF1-F7FC-4FF8-A672-E41B54EA3AEA}" type="parTrans" cxnId="{A2DE5569-C97E-4720-B577-8157541E3B5C}">
      <dgm:prSet/>
      <dgm:spPr/>
      <dgm:t>
        <a:bodyPr/>
        <a:lstStyle/>
        <a:p>
          <a:endParaRPr lang="en-US"/>
        </a:p>
      </dgm:t>
    </dgm:pt>
    <dgm:pt modelId="{7A47E397-C3E3-4868-B81C-3ACA7F431D98}" type="sibTrans" cxnId="{A2DE5569-C97E-4720-B577-8157541E3B5C}">
      <dgm:prSet/>
      <dgm:spPr/>
      <dgm:t>
        <a:bodyPr/>
        <a:lstStyle/>
        <a:p>
          <a:endParaRPr lang="en-US"/>
        </a:p>
      </dgm:t>
    </dgm:pt>
    <dgm:pt modelId="{06C5A4EA-E2B6-4EA2-90F8-1E2A7150276E}">
      <dgm:prSet/>
      <dgm:spPr/>
      <dgm:t>
        <a:bodyPr/>
        <a:lstStyle/>
        <a:p>
          <a:r>
            <a:rPr lang="en-US" dirty="0"/>
            <a:t>Wide variety of statistical and graphical techniques</a:t>
          </a:r>
        </a:p>
      </dgm:t>
    </dgm:pt>
    <dgm:pt modelId="{420AEA46-0252-4C31-9E93-004C19FCE4A7}" type="parTrans" cxnId="{AC6AB1CC-A6DE-4DAA-99EE-1D9E847598CC}">
      <dgm:prSet/>
      <dgm:spPr/>
      <dgm:t>
        <a:bodyPr/>
        <a:lstStyle/>
        <a:p>
          <a:endParaRPr lang="en-US"/>
        </a:p>
      </dgm:t>
    </dgm:pt>
    <dgm:pt modelId="{C6F1BE9D-647A-4B7F-92A6-36316C642262}" type="sibTrans" cxnId="{AC6AB1CC-A6DE-4DAA-99EE-1D9E847598CC}">
      <dgm:prSet/>
      <dgm:spPr/>
      <dgm:t>
        <a:bodyPr/>
        <a:lstStyle/>
        <a:p>
          <a:endParaRPr lang="en-US"/>
        </a:p>
      </dgm:t>
    </dgm:pt>
    <dgm:pt modelId="{299170FC-6732-4683-9304-27192BA3B184}">
      <dgm:prSet/>
      <dgm:spPr/>
      <dgm:t>
        <a:bodyPr/>
        <a:lstStyle/>
        <a:p>
          <a:r>
            <a:rPr lang="en-US" dirty="0"/>
            <a:t>Open source / highly extensible</a:t>
          </a:r>
        </a:p>
      </dgm:t>
    </dgm:pt>
    <dgm:pt modelId="{6902E70B-1456-447A-8D93-7AF9D01C0B60}" type="parTrans" cxnId="{A37A32DA-984F-4BE1-AB98-6D671DF15C65}">
      <dgm:prSet/>
      <dgm:spPr/>
      <dgm:t>
        <a:bodyPr/>
        <a:lstStyle/>
        <a:p>
          <a:endParaRPr lang="en-US"/>
        </a:p>
      </dgm:t>
    </dgm:pt>
    <dgm:pt modelId="{D73E5236-3C37-41CA-A36A-757D7CEC42B3}" type="sibTrans" cxnId="{A37A32DA-984F-4BE1-AB98-6D671DF15C65}">
      <dgm:prSet/>
      <dgm:spPr/>
      <dgm:t>
        <a:bodyPr/>
        <a:lstStyle/>
        <a:p>
          <a:endParaRPr lang="en-US"/>
        </a:p>
      </dgm:t>
    </dgm:pt>
    <dgm:pt modelId="{EE3B8A8D-5910-4E62-85A2-198A06C1C116}">
      <dgm:prSet/>
      <dgm:spPr/>
      <dgm:t>
        <a:bodyPr/>
        <a:lstStyle/>
        <a:p>
          <a:r>
            <a:rPr lang="en-US" dirty="0"/>
            <a:t>2 million users</a:t>
          </a:r>
        </a:p>
      </dgm:t>
    </dgm:pt>
    <dgm:pt modelId="{57DD1E6D-F7D8-47D8-9E4A-E2AB2592F448}" type="parTrans" cxnId="{F5C5ABA5-D1CC-4D60-9AD2-1BD035FA3F0B}">
      <dgm:prSet/>
      <dgm:spPr/>
      <dgm:t>
        <a:bodyPr/>
        <a:lstStyle/>
        <a:p>
          <a:endParaRPr lang="en-US"/>
        </a:p>
      </dgm:t>
    </dgm:pt>
    <dgm:pt modelId="{F5F7B628-01AD-45B7-A8D5-E302F0F610AA}" type="sibTrans" cxnId="{F5C5ABA5-D1CC-4D60-9AD2-1BD035FA3F0B}">
      <dgm:prSet/>
      <dgm:spPr/>
      <dgm:t>
        <a:bodyPr/>
        <a:lstStyle/>
        <a:p>
          <a:endParaRPr lang="en-US"/>
        </a:p>
      </dgm:t>
    </dgm:pt>
    <dgm:pt modelId="{68E23AF7-A2FA-4E9B-B2A2-E913A71FEAB2}">
      <dgm:prSet/>
      <dgm:spPr/>
      <dgm:t>
        <a:bodyPr/>
        <a:lstStyle/>
        <a:p>
          <a:r>
            <a:rPr lang="en-US" dirty="0"/>
            <a:t>Taught in most universities</a:t>
          </a:r>
        </a:p>
      </dgm:t>
    </dgm:pt>
    <dgm:pt modelId="{935730CE-A820-4A47-886B-9E1C2AFFBF00}" type="parTrans" cxnId="{FD741164-900D-40E0-AB01-E9A3125B3666}">
      <dgm:prSet/>
      <dgm:spPr/>
      <dgm:t>
        <a:bodyPr/>
        <a:lstStyle/>
        <a:p>
          <a:endParaRPr lang="en-US"/>
        </a:p>
      </dgm:t>
    </dgm:pt>
    <dgm:pt modelId="{F007EF00-5C9A-49B5-A39C-E6035F1735C8}" type="sibTrans" cxnId="{FD741164-900D-40E0-AB01-E9A3125B3666}">
      <dgm:prSet/>
      <dgm:spPr/>
      <dgm:t>
        <a:bodyPr/>
        <a:lstStyle/>
        <a:p>
          <a:endParaRPr lang="en-US"/>
        </a:p>
      </dgm:t>
    </dgm:pt>
    <dgm:pt modelId="{53C25602-AAD6-439B-ACC8-C4B2D20441DC}">
      <dgm:prSet/>
      <dgm:spPr/>
      <dgm:t>
        <a:bodyPr/>
        <a:lstStyle/>
        <a:p>
          <a:r>
            <a:rPr lang="en-US" dirty="0"/>
            <a:t>Thriving user groups world wide</a:t>
          </a:r>
        </a:p>
      </dgm:t>
    </dgm:pt>
    <dgm:pt modelId="{642AF002-C1CA-4B66-8389-0E4FC04D885E}" type="parTrans" cxnId="{0CED72AA-D3DE-43FC-82B0-6BC311C247C0}">
      <dgm:prSet/>
      <dgm:spPr/>
      <dgm:t>
        <a:bodyPr/>
        <a:lstStyle/>
        <a:p>
          <a:endParaRPr lang="en-US"/>
        </a:p>
      </dgm:t>
    </dgm:pt>
    <dgm:pt modelId="{24B46245-0D66-418F-BEC8-9DB1B0905492}" type="sibTrans" cxnId="{0CED72AA-D3DE-43FC-82B0-6BC311C247C0}">
      <dgm:prSet/>
      <dgm:spPr/>
      <dgm:t>
        <a:bodyPr/>
        <a:lstStyle/>
        <a:p>
          <a:endParaRPr lang="en-US"/>
        </a:p>
      </dgm:t>
    </dgm:pt>
    <dgm:pt modelId="{048FE5E7-D0A6-481D-B79A-F95E9E5DBEF1}">
      <dgm:prSet/>
      <dgm:spPr/>
      <dgm:t>
        <a:bodyPr/>
        <a:lstStyle/>
        <a:p>
          <a:r>
            <a:rPr lang="en-US" dirty="0"/>
            <a:t>Over 10,000 contributed packages</a:t>
          </a:r>
        </a:p>
      </dgm:t>
    </dgm:pt>
    <dgm:pt modelId="{2E89C437-57E2-4A17-96E9-B6D5BD35F9EB}" type="parTrans" cxnId="{26A75923-E712-41C7-A434-569088FAA39C}">
      <dgm:prSet/>
      <dgm:spPr/>
      <dgm:t>
        <a:bodyPr/>
        <a:lstStyle/>
        <a:p>
          <a:endParaRPr lang="en-US"/>
        </a:p>
      </dgm:t>
    </dgm:pt>
    <dgm:pt modelId="{C0A4EA1F-BD19-4EB1-8452-82F2433FA244}" type="sibTrans" cxnId="{26A75923-E712-41C7-A434-569088FAA39C}">
      <dgm:prSet/>
      <dgm:spPr/>
      <dgm:t>
        <a:bodyPr/>
        <a:lstStyle/>
        <a:p>
          <a:endParaRPr lang="en-US"/>
        </a:p>
      </dgm:t>
    </dgm:pt>
    <dgm:pt modelId="{A201EC68-30C3-4456-8FDF-6DFD148A0F2C}">
      <dgm:prSet/>
      <dgm:spPr/>
      <dgm:t>
        <a:bodyPr/>
        <a:lstStyle/>
        <a:p>
          <a:r>
            <a:rPr lang="en-US" dirty="0"/>
            <a:t>Rich application and platform integration</a:t>
          </a:r>
        </a:p>
      </dgm:t>
    </dgm:pt>
    <dgm:pt modelId="{4E49F920-FB45-4BE4-A642-77BBA1E5CDED}" type="parTrans" cxnId="{B6B5376A-72D6-48AC-9743-92BEA0C1E7E7}">
      <dgm:prSet/>
      <dgm:spPr/>
      <dgm:t>
        <a:bodyPr/>
        <a:lstStyle/>
        <a:p>
          <a:endParaRPr lang="en-US"/>
        </a:p>
      </dgm:t>
    </dgm:pt>
    <dgm:pt modelId="{E1B35C4F-E434-40E1-AC39-B14A8FC27EBC}" type="sibTrans" cxnId="{B6B5376A-72D6-48AC-9743-92BEA0C1E7E7}">
      <dgm:prSet/>
      <dgm:spPr/>
      <dgm:t>
        <a:bodyPr/>
        <a:lstStyle/>
        <a:p>
          <a:endParaRPr lang="en-US"/>
        </a:p>
      </dgm:t>
    </dgm:pt>
    <dgm:pt modelId="{9BF86608-9546-4B0C-B6E2-EF87F2014DC3}">
      <dgm:prSet/>
      <dgm:spPr/>
      <dgm:t>
        <a:bodyPr/>
        <a:lstStyle/>
        <a:p>
          <a:r>
            <a:rPr lang="en-US" dirty="0"/>
            <a:t>Domains such as Finance, Genetics, Social Sciences, Geospatial</a:t>
          </a:r>
        </a:p>
      </dgm:t>
    </dgm:pt>
    <dgm:pt modelId="{D50E9860-5131-4CC8-B6E2-97809E84E83C}" type="parTrans" cxnId="{491DEEAC-E1F4-40D3-BE8C-2A9A46B874E3}">
      <dgm:prSet/>
      <dgm:spPr/>
      <dgm:t>
        <a:bodyPr/>
        <a:lstStyle/>
        <a:p>
          <a:endParaRPr lang="en-US"/>
        </a:p>
      </dgm:t>
    </dgm:pt>
    <dgm:pt modelId="{65A3E25C-A8DD-42A9-AA5D-80978A0191E2}" type="sibTrans" cxnId="{491DEEAC-E1F4-40D3-BE8C-2A9A46B874E3}">
      <dgm:prSet/>
      <dgm:spPr/>
      <dgm:t>
        <a:bodyPr/>
        <a:lstStyle/>
        <a:p>
          <a:endParaRPr lang="en-US"/>
        </a:p>
      </dgm:t>
    </dgm:pt>
    <dgm:pt modelId="{C148AA1A-C040-414D-A02A-34C1137E2CF4}" type="pres">
      <dgm:prSet presAssocID="{D07D44B1-AEF9-419A-B5C6-2E1B076374CB}" presName="linear" presStyleCnt="0">
        <dgm:presLayoutVars>
          <dgm:dir/>
          <dgm:animLvl val="lvl"/>
          <dgm:resizeHandles val="exact"/>
        </dgm:presLayoutVars>
      </dgm:prSet>
      <dgm:spPr/>
    </dgm:pt>
    <dgm:pt modelId="{B456D430-6FA3-47A8-B33B-82EE3AA7A51A}" type="pres">
      <dgm:prSet presAssocID="{A4014A0F-0F48-4DE9-8A5E-742DC73C5EC4}" presName="parentLin" presStyleCnt="0"/>
      <dgm:spPr/>
    </dgm:pt>
    <dgm:pt modelId="{AC2A5287-B835-4813-881E-C0F9FCE005AF}" type="pres">
      <dgm:prSet presAssocID="{A4014A0F-0F48-4DE9-8A5E-742DC73C5EC4}" presName="parentLeftMargin" presStyleLbl="node1" presStyleIdx="0" presStyleCnt="3"/>
      <dgm:spPr/>
    </dgm:pt>
    <dgm:pt modelId="{62E17297-DAA4-4CCA-ABAF-52BBC703A5B4}" type="pres">
      <dgm:prSet presAssocID="{A4014A0F-0F48-4DE9-8A5E-742DC73C5EC4}" presName="parentText" presStyleLbl="node1" presStyleIdx="0" presStyleCnt="3">
        <dgm:presLayoutVars>
          <dgm:chMax val="0"/>
          <dgm:bulletEnabled val="1"/>
        </dgm:presLayoutVars>
      </dgm:prSet>
      <dgm:spPr/>
    </dgm:pt>
    <dgm:pt modelId="{EBFAA2A8-5F11-4D1F-96F0-B8FB11DBBEDC}" type="pres">
      <dgm:prSet presAssocID="{A4014A0F-0F48-4DE9-8A5E-742DC73C5EC4}" presName="negativeSpace" presStyleCnt="0"/>
      <dgm:spPr/>
    </dgm:pt>
    <dgm:pt modelId="{A9A51111-3F76-4E55-8F80-D9D625E15673}" type="pres">
      <dgm:prSet presAssocID="{A4014A0F-0F48-4DE9-8A5E-742DC73C5EC4}" presName="childText" presStyleLbl="conFgAcc1" presStyleIdx="0" presStyleCnt="3">
        <dgm:presLayoutVars>
          <dgm:bulletEnabled val="1"/>
        </dgm:presLayoutVars>
      </dgm:prSet>
      <dgm:spPr/>
    </dgm:pt>
    <dgm:pt modelId="{689FE452-E754-46A4-8B92-6605F516510B}" type="pres">
      <dgm:prSet presAssocID="{79C4887F-F06C-4C06-9E0C-130EAB899445}" presName="spaceBetweenRectangles" presStyleCnt="0"/>
      <dgm:spPr/>
    </dgm:pt>
    <dgm:pt modelId="{1F983BBD-9384-494E-91AE-FC6AC7A837AE}" type="pres">
      <dgm:prSet presAssocID="{1DE4C4BC-C733-4B7C-806B-E699CEDEBDCA}" presName="parentLin" presStyleCnt="0"/>
      <dgm:spPr/>
    </dgm:pt>
    <dgm:pt modelId="{38B46B64-2B13-4240-B09A-FFD7BA70D559}" type="pres">
      <dgm:prSet presAssocID="{1DE4C4BC-C733-4B7C-806B-E699CEDEBDCA}" presName="parentLeftMargin" presStyleLbl="node1" presStyleIdx="0" presStyleCnt="3"/>
      <dgm:spPr/>
    </dgm:pt>
    <dgm:pt modelId="{0625ED90-A11E-4273-BE69-8AF6B43B4101}" type="pres">
      <dgm:prSet presAssocID="{1DE4C4BC-C733-4B7C-806B-E699CEDEBDCA}" presName="parentText" presStyleLbl="node1" presStyleIdx="1" presStyleCnt="3">
        <dgm:presLayoutVars>
          <dgm:chMax val="0"/>
          <dgm:bulletEnabled val="1"/>
        </dgm:presLayoutVars>
      </dgm:prSet>
      <dgm:spPr/>
    </dgm:pt>
    <dgm:pt modelId="{0958AB2B-4C7C-49FC-B0DC-B8B35993C763}" type="pres">
      <dgm:prSet presAssocID="{1DE4C4BC-C733-4B7C-806B-E699CEDEBDCA}" presName="negativeSpace" presStyleCnt="0"/>
      <dgm:spPr/>
    </dgm:pt>
    <dgm:pt modelId="{12389F3F-E19E-4115-B285-FD2075F7CC82}" type="pres">
      <dgm:prSet presAssocID="{1DE4C4BC-C733-4B7C-806B-E699CEDEBDCA}" presName="childText" presStyleLbl="conFgAcc1" presStyleIdx="1" presStyleCnt="3">
        <dgm:presLayoutVars>
          <dgm:bulletEnabled val="1"/>
        </dgm:presLayoutVars>
      </dgm:prSet>
      <dgm:spPr/>
    </dgm:pt>
    <dgm:pt modelId="{FFC54156-CC9D-47F8-97E2-C30D92A655D0}" type="pres">
      <dgm:prSet presAssocID="{B30FB11D-170C-44F9-9FB7-7DDC4F7AEDC0}" presName="spaceBetweenRectangles" presStyleCnt="0"/>
      <dgm:spPr/>
    </dgm:pt>
    <dgm:pt modelId="{BEA33A42-1E6F-4574-9F27-2A5A4D07BD60}" type="pres">
      <dgm:prSet presAssocID="{8E57DD49-5C7E-42C4-81B7-86722F660A7D}" presName="parentLin" presStyleCnt="0"/>
      <dgm:spPr/>
    </dgm:pt>
    <dgm:pt modelId="{89220D8A-6F1F-4B1D-88EC-3C5F96338A2E}" type="pres">
      <dgm:prSet presAssocID="{8E57DD49-5C7E-42C4-81B7-86722F660A7D}" presName="parentLeftMargin" presStyleLbl="node1" presStyleIdx="1" presStyleCnt="3"/>
      <dgm:spPr/>
    </dgm:pt>
    <dgm:pt modelId="{75DA1CB7-4850-4115-B996-90A878C6BD9A}" type="pres">
      <dgm:prSet presAssocID="{8E57DD49-5C7E-42C4-81B7-86722F660A7D}" presName="parentText" presStyleLbl="node1" presStyleIdx="2" presStyleCnt="3">
        <dgm:presLayoutVars>
          <dgm:chMax val="0"/>
          <dgm:bulletEnabled val="1"/>
        </dgm:presLayoutVars>
      </dgm:prSet>
      <dgm:spPr/>
    </dgm:pt>
    <dgm:pt modelId="{81D7B3AD-CBCD-4F05-987C-4A87D37DAC5C}" type="pres">
      <dgm:prSet presAssocID="{8E57DD49-5C7E-42C4-81B7-86722F660A7D}" presName="negativeSpace" presStyleCnt="0"/>
      <dgm:spPr/>
    </dgm:pt>
    <dgm:pt modelId="{A0FDC328-9098-445E-B46A-F77C28870EDF}" type="pres">
      <dgm:prSet presAssocID="{8E57DD49-5C7E-42C4-81B7-86722F660A7D}" presName="childText" presStyleLbl="conFgAcc1" presStyleIdx="2" presStyleCnt="3">
        <dgm:presLayoutVars>
          <dgm:bulletEnabled val="1"/>
        </dgm:presLayoutVars>
      </dgm:prSet>
      <dgm:spPr/>
    </dgm:pt>
  </dgm:ptLst>
  <dgm:cxnLst>
    <dgm:cxn modelId="{DCB2400E-A41E-458C-B849-8DF937416C2B}" type="presOf" srcId="{EE3B8A8D-5910-4E62-85A2-198A06C1C116}" destId="{12389F3F-E19E-4115-B285-FD2075F7CC82}" srcOrd="0" destOrd="0" presId="urn:microsoft.com/office/officeart/2005/8/layout/list1"/>
    <dgm:cxn modelId="{55AD611D-C37C-4B5D-A406-E257862286B4}" type="presOf" srcId="{048FE5E7-D0A6-481D-B79A-F95E9E5DBEF1}" destId="{A0FDC328-9098-445E-B46A-F77C28870EDF}" srcOrd="0" destOrd="0" presId="urn:microsoft.com/office/officeart/2005/8/layout/list1"/>
    <dgm:cxn modelId="{26A75923-E712-41C7-A434-569088FAA39C}" srcId="{8E57DD49-5C7E-42C4-81B7-86722F660A7D}" destId="{048FE5E7-D0A6-481D-B79A-F95E9E5DBEF1}" srcOrd="0" destOrd="0" parTransId="{2E89C437-57E2-4A17-96E9-B6D5BD35F9EB}" sibTransId="{C0A4EA1F-BD19-4EB1-8452-82F2433FA244}"/>
    <dgm:cxn modelId="{F0385F2A-2CD7-4974-9287-C54D22D4CF46}" type="presOf" srcId="{1DE4C4BC-C733-4B7C-806B-E699CEDEBDCA}" destId="{0625ED90-A11E-4273-BE69-8AF6B43B4101}" srcOrd="1" destOrd="0" presId="urn:microsoft.com/office/officeart/2005/8/layout/list1"/>
    <dgm:cxn modelId="{73D8942A-C8C8-4288-9BFC-A17E220D6A36}" type="presOf" srcId="{06C5A4EA-E2B6-4EA2-90F8-1E2A7150276E}" destId="{A9A51111-3F76-4E55-8F80-D9D625E15673}" srcOrd="0" destOrd="1" presId="urn:microsoft.com/office/officeart/2005/8/layout/list1"/>
    <dgm:cxn modelId="{14A44531-CC1D-4AAC-9DBB-B5F6EBC99147}" type="presOf" srcId="{D07D44B1-AEF9-419A-B5C6-2E1B076374CB}" destId="{C148AA1A-C040-414D-A02A-34C1137E2CF4}" srcOrd="0" destOrd="0" presId="urn:microsoft.com/office/officeart/2005/8/layout/list1"/>
    <dgm:cxn modelId="{72542333-332A-4C56-AC82-38FA43CA94A0}" type="presOf" srcId="{9BF86608-9546-4B0C-B6E2-EF87F2014DC3}" destId="{A0FDC328-9098-445E-B46A-F77C28870EDF}" srcOrd="0" destOrd="2" presId="urn:microsoft.com/office/officeart/2005/8/layout/list1"/>
    <dgm:cxn modelId="{11EEF15E-08FC-4CCE-A6E7-331FC364425D}" type="presOf" srcId="{8E57DD49-5C7E-42C4-81B7-86722F660A7D}" destId="{89220D8A-6F1F-4B1D-88EC-3C5F96338A2E}" srcOrd="0" destOrd="0" presId="urn:microsoft.com/office/officeart/2005/8/layout/list1"/>
    <dgm:cxn modelId="{9E93C55F-BB06-4FAE-A738-BB8EC1B0F0A2}" type="presOf" srcId="{53C25602-AAD6-439B-ACC8-C4B2D20441DC}" destId="{12389F3F-E19E-4115-B285-FD2075F7CC82}" srcOrd="0" destOrd="2" presId="urn:microsoft.com/office/officeart/2005/8/layout/list1"/>
    <dgm:cxn modelId="{FD741164-900D-40E0-AB01-E9A3125B3666}" srcId="{1DE4C4BC-C733-4B7C-806B-E699CEDEBDCA}" destId="{68E23AF7-A2FA-4E9B-B2A2-E913A71FEAB2}" srcOrd="1" destOrd="0" parTransId="{935730CE-A820-4A47-886B-9E1C2AFFBF00}" sibTransId="{F007EF00-5C9A-49B5-A39C-E6035F1735C8}"/>
    <dgm:cxn modelId="{22419046-44D6-43D2-8CDA-AF6E1E3DA5FF}" type="presOf" srcId="{68E23AF7-A2FA-4E9B-B2A2-E913A71FEAB2}" destId="{12389F3F-E19E-4115-B285-FD2075F7CC82}" srcOrd="0" destOrd="1" presId="urn:microsoft.com/office/officeart/2005/8/layout/list1"/>
    <dgm:cxn modelId="{36C2EF48-6C96-4662-A371-4077D757722E}" type="presOf" srcId="{C0A9849C-2A6F-45B9-A26F-E474CD0618AA}" destId="{A9A51111-3F76-4E55-8F80-D9D625E15673}" srcOrd="0" destOrd="0" presId="urn:microsoft.com/office/officeart/2005/8/layout/list1"/>
    <dgm:cxn modelId="{A2DE5569-C97E-4720-B577-8157541E3B5C}" srcId="{A4014A0F-0F48-4DE9-8A5E-742DC73C5EC4}" destId="{C0A9849C-2A6F-45B9-A26F-E474CD0618AA}" srcOrd="0" destOrd="0" parTransId="{0C713BF1-F7FC-4FF8-A672-E41B54EA3AEA}" sibTransId="{7A47E397-C3E3-4868-B81C-3ACA7F431D98}"/>
    <dgm:cxn modelId="{B6B5376A-72D6-48AC-9743-92BEA0C1E7E7}" srcId="{8E57DD49-5C7E-42C4-81B7-86722F660A7D}" destId="{A201EC68-30C3-4456-8FDF-6DFD148A0F2C}" srcOrd="1" destOrd="0" parTransId="{4E49F920-FB45-4BE4-A642-77BBA1E5CDED}" sibTransId="{E1B35C4F-E434-40E1-AC39-B14A8FC27EBC}"/>
    <dgm:cxn modelId="{636AB46E-6F7C-4569-9E5F-A925795E5839}" type="presOf" srcId="{299170FC-6732-4683-9304-27192BA3B184}" destId="{A9A51111-3F76-4E55-8F80-D9D625E15673}" srcOrd="0" destOrd="2" presId="urn:microsoft.com/office/officeart/2005/8/layout/list1"/>
    <dgm:cxn modelId="{AF5BC472-CBB7-4A83-95FC-8B5511ECE9AB}" type="presOf" srcId="{8E57DD49-5C7E-42C4-81B7-86722F660A7D}" destId="{75DA1CB7-4850-4115-B996-90A878C6BD9A}" srcOrd="1" destOrd="0" presId="urn:microsoft.com/office/officeart/2005/8/layout/list1"/>
    <dgm:cxn modelId="{61CE6787-470C-4E44-968E-B360062C5E2A}" type="presOf" srcId="{A201EC68-30C3-4456-8FDF-6DFD148A0F2C}" destId="{A0FDC328-9098-445E-B46A-F77C28870EDF}" srcOrd="0" destOrd="1" presId="urn:microsoft.com/office/officeart/2005/8/layout/list1"/>
    <dgm:cxn modelId="{1A14AA93-1579-435B-8A4F-C012CDD0A2B5}" type="presOf" srcId="{A4014A0F-0F48-4DE9-8A5E-742DC73C5EC4}" destId="{AC2A5287-B835-4813-881E-C0F9FCE005AF}" srcOrd="0" destOrd="0" presId="urn:microsoft.com/office/officeart/2005/8/layout/list1"/>
    <dgm:cxn modelId="{569B109E-947A-4A31-AF01-6E852C121E03}" srcId="{D07D44B1-AEF9-419A-B5C6-2E1B076374CB}" destId="{A4014A0F-0F48-4DE9-8A5E-742DC73C5EC4}" srcOrd="0" destOrd="0" parTransId="{CB2DE375-166B-467B-B92B-BB08BFF35530}" sibTransId="{79C4887F-F06C-4C06-9E0C-130EAB899445}"/>
    <dgm:cxn modelId="{F5C5ABA5-D1CC-4D60-9AD2-1BD035FA3F0B}" srcId="{1DE4C4BC-C733-4B7C-806B-E699CEDEBDCA}" destId="{EE3B8A8D-5910-4E62-85A2-198A06C1C116}" srcOrd="0" destOrd="0" parTransId="{57DD1E6D-F7D8-47D8-9E4A-E2AB2592F448}" sibTransId="{F5F7B628-01AD-45B7-A8D5-E302F0F610AA}"/>
    <dgm:cxn modelId="{0CED72AA-D3DE-43FC-82B0-6BC311C247C0}" srcId="{1DE4C4BC-C733-4B7C-806B-E699CEDEBDCA}" destId="{53C25602-AAD6-439B-ACC8-C4B2D20441DC}" srcOrd="2" destOrd="0" parTransId="{642AF002-C1CA-4B66-8389-0E4FC04D885E}" sibTransId="{24B46245-0D66-418F-BEC8-9DB1B0905492}"/>
    <dgm:cxn modelId="{491DEEAC-E1F4-40D3-BE8C-2A9A46B874E3}" srcId="{8E57DD49-5C7E-42C4-81B7-86722F660A7D}" destId="{9BF86608-9546-4B0C-B6E2-EF87F2014DC3}" srcOrd="2" destOrd="0" parTransId="{D50E9860-5131-4CC8-B6E2-97809E84E83C}" sibTransId="{65A3E25C-A8DD-42A9-AA5D-80978A0191E2}"/>
    <dgm:cxn modelId="{004AD5BD-1368-44CB-8B1D-52339736D2F6}" type="presOf" srcId="{1DE4C4BC-C733-4B7C-806B-E699CEDEBDCA}" destId="{38B46B64-2B13-4240-B09A-FFD7BA70D559}" srcOrd="0" destOrd="0" presId="urn:microsoft.com/office/officeart/2005/8/layout/list1"/>
    <dgm:cxn modelId="{651BC6CB-97E8-4951-80BE-8FEE41B6C9CC}" srcId="{D07D44B1-AEF9-419A-B5C6-2E1B076374CB}" destId="{8E57DD49-5C7E-42C4-81B7-86722F660A7D}" srcOrd="2" destOrd="0" parTransId="{28B303B6-7818-41E8-B647-4AFB524DBD34}" sibTransId="{A8FB6696-B54D-4FEA-8D0E-27193FF5494E}"/>
    <dgm:cxn modelId="{AC6AB1CC-A6DE-4DAA-99EE-1D9E847598CC}" srcId="{A4014A0F-0F48-4DE9-8A5E-742DC73C5EC4}" destId="{06C5A4EA-E2B6-4EA2-90F8-1E2A7150276E}" srcOrd="1" destOrd="0" parTransId="{420AEA46-0252-4C31-9E93-004C19FCE4A7}" sibTransId="{C6F1BE9D-647A-4B7F-92A6-36316C642262}"/>
    <dgm:cxn modelId="{1AB23FD9-0A04-4273-88D8-05FD140FD217}" type="presOf" srcId="{A4014A0F-0F48-4DE9-8A5E-742DC73C5EC4}" destId="{62E17297-DAA4-4CCA-ABAF-52BBC703A5B4}" srcOrd="1" destOrd="0" presId="urn:microsoft.com/office/officeart/2005/8/layout/list1"/>
    <dgm:cxn modelId="{A37A32DA-984F-4BE1-AB98-6D671DF15C65}" srcId="{A4014A0F-0F48-4DE9-8A5E-742DC73C5EC4}" destId="{299170FC-6732-4683-9304-27192BA3B184}" srcOrd="2" destOrd="0" parTransId="{6902E70B-1456-447A-8D93-7AF9D01C0B60}" sibTransId="{D73E5236-3C37-41CA-A36A-757D7CEC42B3}"/>
    <dgm:cxn modelId="{E48D76F3-15F2-4C51-B946-DBC6DD0C4F2A}" srcId="{D07D44B1-AEF9-419A-B5C6-2E1B076374CB}" destId="{1DE4C4BC-C733-4B7C-806B-E699CEDEBDCA}" srcOrd="1" destOrd="0" parTransId="{33212374-70B9-46E3-80CB-418B5AA0A4F3}" sibTransId="{B30FB11D-170C-44F9-9FB7-7DDC4F7AEDC0}"/>
    <dgm:cxn modelId="{A29EB5E9-65F6-4C89-AC70-1FCAFF8F04E3}" type="presParOf" srcId="{C148AA1A-C040-414D-A02A-34C1137E2CF4}" destId="{B456D430-6FA3-47A8-B33B-82EE3AA7A51A}" srcOrd="0" destOrd="0" presId="urn:microsoft.com/office/officeart/2005/8/layout/list1"/>
    <dgm:cxn modelId="{09912DCF-DF08-44A8-BD17-83147CFA07A8}" type="presParOf" srcId="{B456D430-6FA3-47A8-B33B-82EE3AA7A51A}" destId="{AC2A5287-B835-4813-881E-C0F9FCE005AF}" srcOrd="0" destOrd="0" presId="urn:microsoft.com/office/officeart/2005/8/layout/list1"/>
    <dgm:cxn modelId="{675F146B-7536-450A-97B3-88BFEFDE3914}" type="presParOf" srcId="{B456D430-6FA3-47A8-B33B-82EE3AA7A51A}" destId="{62E17297-DAA4-4CCA-ABAF-52BBC703A5B4}" srcOrd="1" destOrd="0" presId="urn:microsoft.com/office/officeart/2005/8/layout/list1"/>
    <dgm:cxn modelId="{C0069D9A-8DD5-460E-A09D-7C01203526C2}" type="presParOf" srcId="{C148AA1A-C040-414D-A02A-34C1137E2CF4}" destId="{EBFAA2A8-5F11-4D1F-96F0-B8FB11DBBEDC}" srcOrd="1" destOrd="0" presId="urn:microsoft.com/office/officeart/2005/8/layout/list1"/>
    <dgm:cxn modelId="{D87FED1F-E78B-43F6-A2DD-6FE1F3DA7B99}" type="presParOf" srcId="{C148AA1A-C040-414D-A02A-34C1137E2CF4}" destId="{A9A51111-3F76-4E55-8F80-D9D625E15673}" srcOrd="2" destOrd="0" presId="urn:microsoft.com/office/officeart/2005/8/layout/list1"/>
    <dgm:cxn modelId="{C6F8C396-5CE9-4A83-BA12-45B5070BF45A}" type="presParOf" srcId="{C148AA1A-C040-414D-A02A-34C1137E2CF4}" destId="{689FE452-E754-46A4-8B92-6605F516510B}" srcOrd="3" destOrd="0" presId="urn:microsoft.com/office/officeart/2005/8/layout/list1"/>
    <dgm:cxn modelId="{C0420B35-8887-4D32-B822-438C064F1FFE}" type="presParOf" srcId="{C148AA1A-C040-414D-A02A-34C1137E2CF4}" destId="{1F983BBD-9384-494E-91AE-FC6AC7A837AE}" srcOrd="4" destOrd="0" presId="urn:microsoft.com/office/officeart/2005/8/layout/list1"/>
    <dgm:cxn modelId="{55B45ECD-606F-495A-A799-186A47B3E2BB}" type="presParOf" srcId="{1F983BBD-9384-494E-91AE-FC6AC7A837AE}" destId="{38B46B64-2B13-4240-B09A-FFD7BA70D559}" srcOrd="0" destOrd="0" presId="urn:microsoft.com/office/officeart/2005/8/layout/list1"/>
    <dgm:cxn modelId="{67FD70DA-F4AC-4595-9A06-3808DC15DED9}" type="presParOf" srcId="{1F983BBD-9384-494E-91AE-FC6AC7A837AE}" destId="{0625ED90-A11E-4273-BE69-8AF6B43B4101}" srcOrd="1" destOrd="0" presId="urn:microsoft.com/office/officeart/2005/8/layout/list1"/>
    <dgm:cxn modelId="{EE1AD999-2A85-4A13-8D9C-7D8303E695B9}" type="presParOf" srcId="{C148AA1A-C040-414D-A02A-34C1137E2CF4}" destId="{0958AB2B-4C7C-49FC-B0DC-B8B35993C763}" srcOrd="5" destOrd="0" presId="urn:microsoft.com/office/officeart/2005/8/layout/list1"/>
    <dgm:cxn modelId="{B4A61304-372A-4619-BFCA-D6C7896DA4D0}" type="presParOf" srcId="{C148AA1A-C040-414D-A02A-34C1137E2CF4}" destId="{12389F3F-E19E-4115-B285-FD2075F7CC82}" srcOrd="6" destOrd="0" presId="urn:microsoft.com/office/officeart/2005/8/layout/list1"/>
    <dgm:cxn modelId="{895E4D0F-EB1B-4F1D-A41A-D14B34D1695F}" type="presParOf" srcId="{C148AA1A-C040-414D-A02A-34C1137E2CF4}" destId="{FFC54156-CC9D-47F8-97E2-C30D92A655D0}" srcOrd="7" destOrd="0" presId="urn:microsoft.com/office/officeart/2005/8/layout/list1"/>
    <dgm:cxn modelId="{F83CBAB7-420E-4269-B448-95E573DDB3E1}" type="presParOf" srcId="{C148AA1A-C040-414D-A02A-34C1137E2CF4}" destId="{BEA33A42-1E6F-4574-9F27-2A5A4D07BD60}" srcOrd="8" destOrd="0" presId="urn:microsoft.com/office/officeart/2005/8/layout/list1"/>
    <dgm:cxn modelId="{04DED305-7736-49C6-B39D-88E71649F96E}" type="presParOf" srcId="{BEA33A42-1E6F-4574-9F27-2A5A4D07BD60}" destId="{89220D8A-6F1F-4B1D-88EC-3C5F96338A2E}" srcOrd="0" destOrd="0" presId="urn:microsoft.com/office/officeart/2005/8/layout/list1"/>
    <dgm:cxn modelId="{916FC4F0-FED9-4325-90B4-95275558B245}" type="presParOf" srcId="{BEA33A42-1E6F-4574-9F27-2A5A4D07BD60}" destId="{75DA1CB7-4850-4115-B996-90A878C6BD9A}" srcOrd="1" destOrd="0" presId="urn:microsoft.com/office/officeart/2005/8/layout/list1"/>
    <dgm:cxn modelId="{DB06F01C-6F37-4FAF-8BCB-4C0A5EADB743}" type="presParOf" srcId="{C148AA1A-C040-414D-A02A-34C1137E2CF4}" destId="{81D7B3AD-CBCD-4F05-987C-4A87D37DAC5C}" srcOrd="9" destOrd="0" presId="urn:microsoft.com/office/officeart/2005/8/layout/list1"/>
    <dgm:cxn modelId="{94FB2E3A-94DE-4F93-9E5D-F89BDC7ABA4F}" type="presParOf" srcId="{C148AA1A-C040-414D-A02A-34C1137E2CF4}" destId="{A0FDC328-9098-445E-B46A-F77C28870EDF}"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95E28E-48D2-4D3F-8FE9-BCF70F30D003}" type="doc">
      <dgm:prSet loTypeId="urn:microsoft.com/office/officeart/2008/layout/VerticalCurvedList" loCatId="list" qsTypeId="urn:microsoft.com/office/officeart/2005/8/quickstyle/3d1" qsCatId="3D" csTypeId="urn:microsoft.com/office/officeart/2005/8/colors/accent4_2" csCatId="accent4" phldr="1"/>
      <dgm:spPr/>
      <dgm:t>
        <a:bodyPr/>
        <a:lstStyle/>
        <a:p>
          <a:endParaRPr lang="en-US"/>
        </a:p>
      </dgm:t>
    </dgm:pt>
    <dgm:pt modelId="{1A3358FE-F1DC-4FED-B172-D3AC5B984757}">
      <dgm:prSet phldrT="[Text]" custT="1"/>
      <dgm:spPr/>
      <dgm:t>
        <a:bodyPr/>
        <a:lstStyle/>
        <a:p>
          <a:r>
            <a:rPr lang="en-US" sz="1400" dirty="0"/>
            <a:t>$match    $group  $sort        $limit</a:t>
          </a:r>
        </a:p>
      </dgm:t>
    </dgm:pt>
    <dgm:pt modelId="{E46C8E0B-92D4-4D6B-BF3C-508AAB767DE2}" type="parTrans" cxnId="{90CC3CBF-9026-4614-9738-8E1FCBE38635}">
      <dgm:prSet/>
      <dgm:spPr/>
      <dgm:t>
        <a:bodyPr/>
        <a:lstStyle/>
        <a:p>
          <a:endParaRPr lang="en-US" sz="1400"/>
        </a:p>
      </dgm:t>
    </dgm:pt>
    <dgm:pt modelId="{3D241C1E-0D8D-46D6-AB70-B18BE4DD4CE2}" type="sibTrans" cxnId="{90CC3CBF-9026-4614-9738-8E1FCBE38635}">
      <dgm:prSet/>
      <dgm:spPr/>
      <dgm:t>
        <a:bodyPr/>
        <a:lstStyle/>
        <a:p>
          <a:endParaRPr lang="en-US" sz="1400"/>
        </a:p>
      </dgm:t>
    </dgm:pt>
    <dgm:pt modelId="{E477D909-94F5-4CCF-805A-750B7BEF9014}">
      <dgm:prSet phldrT="[Text]" custT="1"/>
      <dgm:spPr/>
      <dgm:t>
        <a:bodyPr/>
        <a:lstStyle/>
        <a:p>
          <a:r>
            <a:rPr lang="en-US" sz="1400" dirty="0"/>
            <a:t>$lookup</a:t>
          </a:r>
        </a:p>
      </dgm:t>
    </dgm:pt>
    <dgm:pt modelId="{569AC920-BA32-45A7-9DAB-DCBB73BC3320}" type="parTrans" cxnId="{EC38C523-E45C-49B9-94B5-9F67425F44DC}">
      <dgm:prSet/>
      <dgm:spPr/>
      <dgm:t>
        <a:bodyPr/>
        <a:lstStyle/>
        <a:p>
          <a:endParaRPr lang="en-US" sz="1400"/>
        </a:p>
      </dgm:t>
    </dgm:pt>
    <dgm:pt modelId="{8192D177-8DCB-4EBF-9484-FD6A7739AC9C}" type="sibTrans" cxnId="{EC38C523-E45C-49B9-94B5-9F67425F44DC}">
      <dgm:prSet/>
      <dgm:spPr/>
      <dgm:t>
        <a:bodyPr/>
        <a:lstStyle/>
        <a:p>
          <a:endParaRPr lang="en-US" sz="1400"/>
        </a:p>
      </dgm:t>
    </dgm:pt>
    <dgm:pt modelId="{5AB6FF1E-6C89-4B37-839C-D8DDD4A1DD10}">
      <dgm:prSet phldrT="[Text]" custT="1"/>
      <dgm:spPr/>
      <dgm:t>
        <a:bodyPr/>
        <a:lstStyle/>
        <a:p>
          <a:r>
            <a:rPr lang="en-US" sz="1400" dirty="0"/>
            <a:t>$meta</a:t>
          </a:r>
        </a:p>
      </dgm:t>
    </dgm:pt>
    <dgm:pt modelId="{0E6160B0-5EEF-485E-9F6F-A1E2EC2F48AB}" type="parTrans" cxnId="{578DE7F4-F6A9-42A1-8412-FBDB7098FAEB}">
      <dgm:prSet/>
      <dgm:spPr/>
      <dgm:t>
        <a:bodyPr/>
        <a:lstStyle/>
        <a:p>
          <a:endParaRPr lang="en-US" sz="1400"/>
        </a:p>
      </dgm:t>
    </dgm:pt>
    <dgm:pt modelId="{AC6BF67C-86B0-4B4E-91F6-193AEA198EC9}" type="sibTrans" cxnId="{578DE7F4-F6A9-42A1-8412-FBDB7098FAEB}">
      <dgm:prSet/>
      <dgm:spPr/>
      <dgm:t>
        <a:bodyPr/>
        <a:lstStyle/>
        <a:p>
          <a:endParaRPr lang="en-US" sz="1400"/>
        </a:p>
      </dgm:t>
    </dgm:pt>
    <dgm:pt modelId="{2A1660D2-6B0D-49DF-AD52-7C2C1A0F7FE8}">
      <dgm:prSet phldrT="[Text]" custT="1"/>
      <dgm:spPr/>
      <dgm:t>
        <a:bodyPr/>
        <a:lstStyle/>
        <a:p>
          <a:r>
            <a:rPr lang="en-US" sz="1400" dirty="0"/>
            <a:t>$</a:t>
          </a:r>
          <a:r>
            <a:rPr lang="en-US" sz="1400" dirty="0" err="1"/>
            <a:t>geoNear</a:t>
          </a:r>
          <a:endParaRPr lang="en-US" sz="1400" dirty="0"/>
        </a:p>
      </dgm:t>
    </dgm:pt>
    <dgm:pt modelId="{B5EDA149-D08D-46DA-878C-3AF3AA6AC3CF}" type="parTrans" cxnId="{BFEA6253-F4D2-47F2-86A4-33E8AD2A48DD}">
      <dgm:prSet/>
      <dgm:spPr/>
      <dgm:t>
        <a:bodyPr/>
        <a:lstStyle/>
        <a:p>
          <a:endParaRPr lang="en-US" sz="1400"/>
        </a:p>
      </dgm:t>
    </dgm:pt>
    <dgm:pt modelId="{59380E08-0380-4AAD-9C48-26A7062DF769}" type="sibTrans" cxnId="{BFEA6253-F4D2-47F2-86A4-33E8AD2A48DD}">
      <dgm:prSet/>
      <dgm:spPr/>
      <dgm:t>
        <a:bodyPr/>
        <a:lstStyle/>
        <a:p>
          <a:endParaRPr lang="en-US" sz="1400"/>
        </a:p>
      </dgm:t>
    </dgm:pt>
    <dgm:pt modelId="{0EB6B174-B18A-4E81-941D-D80DA69AE81B}" type="pres">
      <dgm:prSet presAssocID="{5395E28E-48D2-4D3F-8FE9-BCF70F30D003}" presName="Name0" presStyleCnt="0">
        <dgm:presLayoutVars>
          <dgm:chMax val="7"/>
          <dgm:chPref val="7"/>
          <dgm:dir/>
        </dgm:presLayoutVars>
      </dgm:prSet>
      <dgm:spPr/>
    </dgm:pt>
    <dgm:pt modelId="{82982A7B-5845-4D43-BFD5-BB3A836ECE6A}" type="pres">
      <dgm:prSet presAssocID="{5395E28E-48D2-4D3F-8FE9-BCF70F30D003}" presName="Name1" presStyleCnt="0"/>
      <dgm:spPr/>
    </dgm:pt>
    <dgm:pt modelId="{C9932415-9DFD-4C36-A072-5A3B5F2B8260}" type="pres">
      <dgm:prSet presAssocID="{5395E28E-48D2-4D3F-8FE9-BCF70F30D003}" presName="cycle" presStyleCnt="0"/>
      <dgm:spPr/>
    </dgm:pt>
    <dgm:pt modelId="{472113BD-CB9C-4642-8726-D8E3F361C185}" type="pres">
      <dgm:prSet presAssocID="{5395E28E-48D2-4D3F-8FE9-BCF70F30D003}" presName="srcNode" presStyleLbl="node1" presStyleIdx="0" presStyleCnt="4"/>
      <dgm:spPr/>
    </dgm:pt>
    <dgm:pt modelId="{1F8C44A1-DF53-4EDE-8129-123D1A858BBA}" type="pres">
      <dgm:prSet presAssocID="{5395E28E-48D2-4D3F-8FE9-BCF70F30D003}" presName="conn" presStyleLbl="parChTrans1D2" presStyleIdx="0" presStyleCnt="1"/>
      <dgm:spPr/>
    </dgm:pt>
    <dgm:pt modelId="{2F16D5C9-4783-4369-A5D4-DA0A1F503281}" type="pres">
      <dgm:prSet presAssocID="{5395E28E-48D2-4D3F-8FE9-BCF70F30D003}" presName="extraNode" presStyleLbl="node1" presStyleIdx="0" presStyleCnt="4"/>
      <dgm:spPr/>
    </dgm:pt>
    <dgm:pt modelId="{6B95C666-A791-418F-A54C-0E90D2A29A05}" type="pres">
      <dgm:prSet presAssocID="{5395E28E-48D2-4D3F-8FE9-BCF70F30D003}" presName="dstNode" presStyleLbl="node1" presStyleIdx="0" presStyleCnt="4"/>
      <dgm:spPr/>
    </dgm:pt>
    <dgm:pt modelId="{299E965C-9213-4EB5-8329-3D16DFE1C5E1}" type="pres">
      <dgm:prSet presAssocID="{1A3358FE-F1DC-4FED-B172-D3AC5B984757}" presName="text_1" presStyleLbl="node1" presStyleIdx="0" presStyleCnt="4" custScaleX="73123">
        <dgm:presLayoutVars>
          <dgm:bulletEnabled val="1"/>
        </dgm:presLayoutVars>
      </dgm:prSet>
      <dgm:spPr/>
    </dgm:pt>
    <dgm:pt modelId="{19C0F57D-5A6D-417B-9277-8B309E834C02}" type="pres">
      <dgm:prSet presAssocID="{1A3358FE-F1DC-4FED-B172-D3AC5B984757}" presName="accent_1" presStyleCnt="0"/>
      <dgm:spPr/>
    </dgm:pt>
    <dgm:pt modelId="{C7C50A49-BE53-4BE2-9A71-60AA3021C401}" type="pres">
      <dgm:prSet presAssocID="{1A3358FE-F1DC-4FED-B172-D3AC5B984757}" presName="accentRepeatNode" presStyleLbl="solidFgAcc1" presStyleIdx="0" presStyleCnt="4" custScaleX="155685">
        <dgm:style>
          <a:lnRef idx="2">
            <a:schemeClr val="accent4"/>
          </a:lnRef>
          <a:fillRef idx="1">
            <a:schemeClr val="lt1"/>
          </a:fillRef>
          <a:effectRef idx="0">
            <a:schemeClr val="accent4"/>
          </a:effectRef>
          <a:fontRef idx="minor">
            <a:schemeClr val="dk1"/>
          </a:fontRef>
        </dgm:style>
      </dgm:prSet>
      <dgm:spPr>
        <a:prstGeom prst="heptagon">
          <a:avLst/>
        </a:prstGeom>
      </dgm:spPr>
    </dgm:pt>
    <dgm:pt modelId="{80212532-C23D-4C23-B8CC-D5B4DDBB590F}" type="pres">
      <dgm:prSet presAssocID="{E477D909-94F5-4CCF-805A-750B7BEF9014}" presName="text_2" presStyleLbl="node1" presStyleIdx="1" presStyleCnt="4" custScaleX="82474">
        <dgm:presLayoutVars>
          <dgm:bulletEnabled val="1"/>
        </dgm:presLayoutVars>
      </dgm:prSet>
      <dgm:spPr/>
    </dgm:pt>
    <dgm:pt modelId="{AD17ACD4-90EA-4A5F-92EB-6FC90F3CB948}" type="pres">
      <dgm:prSet presAssocID="{E477D909-94F5-4CCF-805A-750B7BEF9014}" presName="accent_2" presStyleCnt="0"/>
      <dgm:spPr/>
    </dgm:pt>
    <dgm:pt modelId="{D0BD00DC-7FEF-49E6-9B3A-66F3F46394C2}" type="pres">
      <dgm:prSet presAssocID="{E477D909-94F5-4CCF-805A-750B7BEF9014}" presName="accentRepeatNode" presStyleLbl="solidFgAcc1" presStyleIdx="1" presStyleCnt="4" custScaleX="155685"/>
      <dgm:spPr>
        <a:prstGeom prst="heptagon">
          <a:avLst/>
        </a:prstGeom>
      </dgm:spPr>
    </dgm:pt>
    <dgm:pt modelId="{73176B54-CD6E-423F-AC19-EBCFD3C2D485}" type="pres">
      <dgm:prSet presAssocID="{2A1660D2-6B0D-49DF-AD52-7C2C1A0F7FE8}" presName="text_3" presStyleLbl="node1" presStyleIdx="2" presStyleCnt="4" custScaleX="82474">
        <dgm:presLayoutVars>
          <dgm:bulletEnabled val="1"/>
        </dgm:presLayoutVars>
      </dgm:prSet>
      <dgm:spPr/>
    </dgm:pt>
    <dgm:pt modelId="{3938ABB8-3C8A-4CB1-B343-EAE37A8C9814}" type="pres">
      <dgm:prSet presAssocID="{2A1660D2-6B0D-49DF-AD52-7C2C1A0F7FE8}" presName="accent_3" presStyleCnt="0"/>
      <dgm:spPr/>
    </dgm:pt>
    <dgm:pt modelId="{4BFFB3F2-7986-4AFC-B620-3D54078623E7}" type="pres">
      <dgm:prSet presAssocID="{2A1660D2-6B0D-49DF-AD52-7C2C1A0F7FE8}" presName="accentRepeatNode" presStyleLbl="solidFgAcc1" presStyleIdx="2" presStyleCnt="4" custScaleX="155685"/>
      <dgm:spPr>
        <a:prstGeom prst="heptagon">
          <a:avLst/>
        </a:prstGeom>
        <a:solidFill>
          <a:srgbClr val="FFFF00"/>
        </a:solidFill>
      </dgm:spPr>
    </dgm:pt>
    <dgm:pt modelId="{2E29DA97-A0FB-47C1-AE41-BEC13665B460}" type="pres">
      <dgm:prSet presAssocID="{5AB6FF1E-6C89-4B37-839C-D8DDD4A1DD10}" presName="text_4" presStyleLbl="node1" presStyleIdx="3" presStyleCnt="4" custScaleX="82474">
        <dgm:presLayoutVars>
          <dgm:bulletEnabled val="1"/>
        </dgm:presLayoutVars>
      </dgm:prSet>
      <dgm:spPr/>
    </dgm:pt>
    <dgm:pt modelId="{C8489E0F-AFB4-404B-98EC-9B843DCCEBB5}" type="pres">
      <dgm:prSet presAssocID="{5AB6FF1E-6C89-4B37-839C-D8DDD4A1DD10}" presName="accent_4" presStyleCnt="0"/>
      <dgm:spPr/>
    </dgm:pt>
    <dgm:pt modelId="{2E9EC197-1134-425D-A774-00ED9FF97C10}" type="pres">
      <dgm:prSet presAssocID="{5AB6FF1E-6C89-4B37-839C-D8DDD4A1DD10}" presName="accentRepeatNode" presStyleLbl="solidFgAcc1" presStyleIdx="3" presStyleCnt="4" custScaleX="155685"/>
      <dgm:spPr>
        <a:prstGeom prst="heptagon">
          <a:avLst/>
        </a:prstGeom>
      </dgm:spPr>
    </dgm:pt>
  </dgm:ptLst>
  <dgm:cxnLst>
    <dgm:cxn modelId="{EC38C523-E45C-49B9-94B5-9F67425F44DC}" srcId="{5395E28E-48D2-4D3F-8FE9-BCF70F30D003}" destId="{E477D909-94F5-4CCF-805A-750B7BEF9014}" srcOrd="1" destOrd="0" parTransId="{569AC920-BA32-45A7-9DAB-DCBB73BC3320}" sibTransId="{8192D177-8DCB-4EBF-9484-FD6A7739AC9C}"/>
    <dgm:cxn modelId="{6E9CBA5E-C01C-4E15-95F1-2851004A0439}" type="presOf" srcId="{E477D909-94F5-4CCF-805A-750B7BEF9014}" destId="{80212532-C23D-4C23-B8CC-D5B4DDBB590F}" srcOrd="0" destOrd="0" presId="urn:microsoft.com/office/officeart/2008/layout/VerticalCurvedList"/>
    <dgm:cxn modelId="{7FDC5843-4408-4B4D-A053-42A032C24115}" type="presOf" srcId="{5395E28E-48D2-4D3F-8FE9-BCF70F30D003}" destId="{0EB6B174-B18A-4E81-941D-D80DA69AE81B}" srcOrd="0" destOrd="0" presId="urn:microsoft.com/office/officeart/2008/layout/VerticalCurvedList"/>
    <dgm:cxn modelId="{8F012E45-FA1E-479E-BAD0-1CB816796441}" type="presOf" srcId="{3D241C1E-0D8D-46D6-AB70-B18BE4DD4CE2}" destId="{1F8C44A1-DF53-4EDE-8129-123D1A858BBA}" srcOrd="0" destOrd="0" presId="urn:microsoft.com/office/officeart/2008/layout/VerticalCurvedList"/>
    <dgm:cxn modelId="{BFEA6253-F4D2-47F2-86A4-33E8AD2A48DD}" srcId="{5395E28E-48D2-4D3F-8FE9-BCF70F30D003}" destId="{2A1660D2-6B0D-49DF-AD52-7C2C1A0F7FE8}" srcOrd="2" destOrd="0" parTransId="{B5EDA149-D08D-46DA-878C-3AF3AA6AC3CF}" sibTransId="{59380E08-0380-4AAD-9C48-26A7062DF769}"/>
    <dgm:cxn modelId="{42A06779-1550-4804-BBBF-5AD05EDDAC8E}" type="presOf" srcId="{5AB6FF1E-6C89-4B37-839C-D8DDD4A1DD10}" destId="{2E29DA97-A0FB-47C1-AE41-BEC13665B460}" srcOrd="0" destOrd="0" presId="urn:microsoft.com/office/officeart/2008/layout/VerticalCurvedList"/>
    <dgm:cxn modelId="{90CC3CBF-9026-4614-9738-8E1FCBE38635}" srcId="{5395E28E-48D2-4D3F-8FE9-BCF70F30D003}" destId="{1A3358FE-F1DC-4FED-B172-D3AC5B984757}" srcOrd="0" destOrd="0" parTransId="{E46C8E0B-92D4-4D6B-BF3C-508AAB767DE2}" sibTransId="{3D241C1E-0D8D-46D6-AB70-B18BE4DD4CE2}"/>
    <dgm:cxn modelId="{93BF33D0-AE13-4857-80EA-59E7CB111CAB}" type="presOf" srcId="{2A1660D2-6B0D-49DF-AD52-7C2C1A0F7FE8}" destId="{73176B54-CD6E-423F-AC19-EBCFD3C2D485}" srcOrd="0" destOrd="0" presId="urn:microsoft.com/office/officeart/2008/layout/VerticalCurvedList"/>
    <dgm:cxn modelId="{3FB3FCD2-1882-46FD-827C-10ED5CFCCF40}" type="presOf" srcId="{1A3358FE-F1DC-4FED-B172-D3AC5B984757}" destId="{299E965C-9213-4EB5-8329-3D16DFE1C5E1}" srcOrd="0" destOrd="0" presId="urn:microsoft.com/office/officeart/2008/layout/VerticalCurvedList"/>
    <dgm:cxn modelId="{578DE7F4-F6A9-42A1-8412-FBDB7098FAEB}" srcId="{5395E28E-48D2-4D3F-8FE9-BCF70F30D003}" destId="{5AB6FF1E-6C89-4B37-839C-D8DDD4A1DD10}" srcOrd="3" destOrd="0" parTransId="{0E6160B0-5EEF-485E-9F6F-A1E2EC2F48AB}" sibTransId="{AC6BF67C-86B0-4B4E-91F6-193AEA198EC9}"/>
    <dgm:cxn modelId="{CE5C5062-D313-45DE-BCAD-8EFB9EF4814F}" type="presParOf" srcId="{0EB6B174-B18A-4E81-941D-D80DA69AE81B}" destId="{82982A7B-5845-4D43-BFD5-BB3A836ECE6A}" srcOrd="0" destOrd="0" presId="urn:microsoft.com/office/officeart/2008/layout/VerticalCurvedList"/>
    <dgm:cxn modelId="{00CCAC18-B73E-4291-A01E-869A0AF144B7}" type="presParOf" srcId="{82982A7B-5845-4D43-BFD5-BB3A836ECE6A}" destId="{C9932415-9DFD-4C36-A072-5A3B5F2B8260}" srcOrd="0" destOrd="0" presId="urn:microsoft.com/office/officeart/2008/layout/VerticalCurvedList"/>
    <dgm:cxn modelId="{75480E1E-B3A2-446E-B2E4-BC034A34FCED}" type="presParOf" srcId="{C9932415-9DFD-4C36-A072-5A3B5F2B8260}" destId="{472113BD-CB9C-4642-8726-D8E3F361C185}" srcOrd="0" destOrd="0" presId="urn:microsoft.com/office/officeart/2008/layout/VerticalCurvedList"/>
    <dgm:cxn modelId="{1C08187E-E02F-4AB6-8A23-4D76540C6EEB}" type="presParOf" srcId="{C9932415-9DFD-4C36-A072-5A3B5F2B8260}" destId="{1F8C44A1-DF53-4EDE-8129-123D1A858BBA}" srcOrd="1" destOrd="0" presId="urn:microsoft.com/office/officeart/2008/layout/VerticalCurvedList"/>
    <dgm:cxn modelId="{CE63397C-E90D-43D4-A7E1-390C44F44647}" type="presParOf" srcId="{C9932415-9DFD-4C36-A072-5A3B5F2B8260}" destId="{2F16D5C9-4783-4369-A5D4-DA0A1F503281}" srcOrd="2" destOrd="0" presId="urn:microsoft.com/office/officeart/2008/layout/VerticalCurvedList"/>
    <dgm:cxn modelId="{4DC68DF0-3C9C-412D-AA21-B7EF8C405528}" type="presParOf" srcId="{C9932415-9DFD-4C36-A072-5A3B5F2B8260}" destId="{6B95C666-A791-418F-A54C-0E90D2A29A05}" srcOrd="3" destOrd="0" presId="urn:microsoft.com/office/officeart/2008/layout/VerticalCurvedList"/>
    <dgm:cxn modelId="{93D86C30-71DB-4705-B74A-1E8FE34DA1DD}" type="presParOf" srcId="{82982A7B-5845-4D43-BFD5-BB3A836ECE6A}" destId="{299E965C-9213-4EB5-8329-3D16DFE1C5E1}" srcOrd="1" destOrd="0" presId="urn:microsoft.com/office/officeart/2008/layout/VerticalCurvedList"/>
    <dgm:cxn modelId="{02DA23E0-8FCC-4DA9-B95C-E722B81BE5E6}" type="presParOf" srcId="{82982A7B-5845-4D43-BFD5-BB3A836ECE6A}" destId="{19C0F57D-5A6D-417B-9277-8B309E834C02}" srcOrd="2" destOrd="0" presId="urn:microsoft.com/office/officeart/2008/layout/VerticalCurvedList"/>
    <dgm:cxn modelId="{F4E73B69-5C88-4E07-9A0C-B26339C0A53C}" type="presParOf" srcId="{19C0F57D-5A6D-417B-9277-8B309E834C02}" destId="{C7C50A49-BE53-4BE2-9A71-60AA3021C401}" srcOrd="0" destOrd="0" presId="urn:microsoft.com/office/officeart/2008/layout/VerticalCurvedList"/>
    <dgm:cxn modelId="{67451A85-E020-4DBD-885F-99B977723F1D}" type="presParOf" srcId="{82982A7B-5845-4D43-BFD5-BB3A836ECE6A}" destId="{80212532-C23D-4C23-B8CC-D5B4DDBB590F}" srcOrd="3" destOrd="0" presId="urn:microsoft.com/office/officeart/2008/layout/VerticalCurvedList"/>
    <dgm:cxn modelId="{A5FF7AEF-8153-4F03-82CF-568BD4308955}" type="presParOf" srcId="{82982A7B-5845-4D43-BFD5-BB3A836ECE6A}" destId="{AD17ACD4-90EA-4A5F-92EB-6FC90F3CB948}" srcOrd="4" destOrd="0" presId="urn:microsoft.com/office/officeart/2008/layout/VerticalCurvedList"/>
    <dgm:cxn modelId="{0BF158F0-DD9B-42D3-978D-1587615862F3}" type="presParOf" srcId="{AD17ACD4-90EA-4A5F-92EB-6FC90F3CB948}" destId="{D0BD00DC-7FEF-49E6-9B3A-66F3F46394C2}" srcOrd="0" destOrd="0" presId="urn:microsoft.com/office/officeart/2008/layout/VerticalCurvedList"/>
    <dgm:cxn modelId="{D229574F-5535-401A-8EAC-E9C71520AFAE}" type="presParOf" srcId="{82982A7B-5845-4D43-BFD5-BB3A836ECE6A}" destId="{73176B54-CD6E-423F-AC19-EBCFD3C2D485}" srcOrd="5" destOrd="0" presId="urn:microsoft.com/office/officeart/2008/layout/VerticalCurvedList"/>
    <dgm:cxn modelId="{374D31CD-5010-440D-A25E-FFC922C15772}" type="presParOf" srcId="{82982A7B-5845-4D43-BFD5-BB3A836ECE6A}" destId="{3938ABB8-3C8A-4CB1-B343-EAE37A8C9814}" srcOrd="6" destOrd="0" presId="urn:microsoft.com/office/officeart/2008/layout/VerticalCurvedList"/>
    <dgm:cxn modelId="{C7ED3849-3BE0-4BD0-8D02-D849FE6FE92E}" type="presParOf" srcId="{3938ABB8-3C8A-4CB1-B343-EAE37A8C9814}" destId="{4BFFB3F2-7986-4AFC-B620-3D54078623E7}" srcOrd="0" destOrd="0" presId="urn:microsoft.com/office/officeart/2008/layout/VerticalCurvedList"/>
    <dgm:cxn modelId="{8D0FA1D9-0957-45E9-829C-AF0E2B185669}" type="presParOf" srcId="{82982A7B-5845-4D43-BFD5-BB3A836ECE6A}" destId="{2E29DA97-A0FB-47C1-AE41-BEC13665B460}" srcOrd="7" destOrd="0" presId="urn:microsoft.com/office/officeart/2008/layout/VerticalCurvedList"/>
    <dgm:cxn modelId="{CC41B33D-01F1-441D-879C-E413625A6243}" type="presParOf" srcId="{82982A7B-5845-4D43-BFD5-BB3A836ECE6A}" destId="{C8489E0F-AFB4-404B-98EC-9B843DCCEBB5}" srcOrd="8" destOrd="0" presId="urn:microsoft.com/office/officeart/2008/layout/VerticalCurvedList"/>
    <dgm:cxn modelId="{40202878-5731-47BF-9594-720BD231E8F6}" type="presParOf" srcId="{C8489E0F-AFB4-404B-98EC-9B843DCCEBB5}" destId="{2E9EC197-1134-425D-A774-00ED9FF97C1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95E28E-48D2-4D3F-8FE9-BCF70F30D003}" type="doc">
      <dgm:prSet loTypeId="urn:microsoft.com/office/officeart/2008/layout/VerticalCurvedList" loCatId="list" qsTypeId="urn:microsoft.com/office/officeart/2005/8/quickstyle/3d1" qsCatId="3D" csTypeId="urn:microsoft.com/office/officeart/2005/8/colors/accent4_2" csCatId="accent4" phldr="1"/>
      <dgm:spPr/>
      <dgm:t>
        <a:bodyPr/>
        <a:lstStyle/>
        <a:p>
          <a:endParaRPr lang="en-US"/>
        </a:p>
      </dgm:t>
    </dgm:pt>
    <dgm:pt modelId="{1A3358FE-F1DC-4FED-B172-D3AC5B984757}">
      <dgm:prSet phldrT="[Text]" custT="1"/>
      <dgm:spPr/>
      <dgm:t>
        <a:bodyPr/>
        <a:lstStyle/>
        <a:p>
          <a:r>
            <a:rPr lang="en-US" sz="1400" dirty="0"/>
            <a:t>$match    $group  $sort        $limit</a:t>
          </a:r>
        </a:p>
      </dgm:t>
    </dgm:pt>
    <dgm:pt modelId="{E46C8E0B-92D4-4D6B-BF3C-508AAB767DE2}" type="parTrans" cxnId="{90CC3CBF-9026-4614-9738-8E1FCBE38635}">
      <dgm:prSet/>
      <dgm:spPr/>
      <dgm:t>
        <a:bodyPr/>
        <a:lstStyle/>
        <a:p>
          <a:endParaRPr lang="en-US" sz="1400"/>
        </a:p>
      </dgm:t>
    </dgm:pt>
    <dgm:pt modelId="{3D241C1E-0D8D-46D6-AB70-B18BE4DD4CE2}" type="sibTrans" cxnId="{90CC3CBF-9026-4614-9738-8E1FCBE38635}">
      <dgm:prSet/>
      <dgm:spPr/>
      <dgm:t>
        <a:bodyPr/>
        <a:lstStyle/>
        <a:p>
          <a:endParaRPr lang="en-US" sz="1400"/>
        </a:p>
      </dgm:t>
    </dgm:pt>
    <dgm:pt modelId="{E477D909-94F5-4CCF-805A-750B7BEF9014}">
      <dgm:prSet phldrT="[Text]" custT="1"/>
      <dgm:spPr/>
      <dgm:t>
        <a:bodyPr/>
        <a:lstStyle/>
        <a:p>
          <a:r>
            <a:rPr lang="en-US" sz="1400" dirty="0"/>
            <a:t>$lookup</a:t>
          </a:r>
        </a:p>
      </dgm:t>
    </dgm:pt>
    <dgm:pt modelId="{569AC920-BA32-45A7-9DAB-DCBB73BC3320}" type="parTrans" cxnId="{EC38C523-E45C-49B9-94B5-9F67425F44DC}">
      <dgm:prSet/>
      <dgm:spPr/>
      <dgm:t>
        <a:bodyPr/>
        <a:lstStyle/>
        <a:p>
          <a:endParaRPr lang="en-US" sz="1400"/>
        </a:p>
      </dgm:t>
    </dgm:pt>
    <dgm:pt modelId="{8192D177-8DCB-4EBF-9484-FD6A7739AC9C}" type="sibTrans" cxnId="{EC38C523-E45C-49B9-94B5-9F67425F44DC}">
      <dgm:prSet/>
      <dgm:spPr/>
      <dgm:t>
        <a:bodyPr/>
        <a:lstStyle/>
        <a:p>
          <a:endParaRPr lang="en-US" sz="1400"/>
        </a:p>
      </dgm:t>
    </dgm:pt>
    <dgm:pt modelId="{5AB6FF1E-6C89-4B37-839C-D8DDD4A1DD10}">
      <dgm:prSet phldrT="[Text]" custT="1"/>
      <dgm:spPr/>
      <dgm:t>
        <a:bodyPr/>
        <a:lstStyle/>
        <a:p>
          <a:r>
            <a:rPr lang="en-US" sz="1400" dirty="0"/>
            <a:t>$meta</a:t>
          </a:r>
        </a:p>
      </dgm:t>
    </dgm:pt>
    <dgm:pt modelId="{0E6160B0-5EEF-485E-9F6F-A1E2EC2F48AB}" type="parTrans" cxnId="{578DE7F4-F6A9-42A1-8412-FBDB7098FAEB}">
      <dgm:prSet/>
      <dgm:spPr/>
      <dgm:t>
        <a:bodyPr/>
        <a:lstStyle/>
        <a:p>
          <a:endParaRPr lang="en-US" sz="1400"/>
        </a:p>
      </dgm:t>
    </dgm:pt>
    <dgm:pt modelId="{AC6BF67C-86B0-4B4E-91F6-193AEA198EC9}" type="sibTrans" cxnId="{578DE7F4-F6A9-42A1-8412-FBDB7098FAEB}">
      <dgm:prSet/>
      <dgm:spPr/>
      <dgm:t>
        <a:bodyPr/>
        <a:lstStyle/>
        <a:p>
          <a:endParaRPr lang="en-US" sz="1400"/>
        </a:p>
      </dgm:t>
    </dgm:pt>
    <dgm:pt modelId="{2A1660D2-6B0D-49DF-AD52-7C2C1A0F7FE8}">
      <dgm:prSet phldrT="[Text]" custT="1"/>
      <dgm:spPr/>
      <dgm:t>
        <a:bodyPr/>
        <a:lstStyle/>
        <a:p>
          <a:r>
            <a:rPr lang="en-US" sz="1400" dirty="0"/>
            <a:t>$</a:t>
          </a:r>
          <a:r>
            <a:rPr lang="en-US" sz="1400" dirty="0" err="1"/>
            <a:t>geoNear</a:t>
          </a:r>
          <a:endParaRPr lang="en-US" sz="1400" dirty="0"/>
        </a:p>
      </dgm:t>
    </dgm:pt>
    <dgm:pt modelId="{B5EDA149-D08D-46DA-878C-3AF3AA6AC3CF}" type="parTrans" cxnId="{BFEA6253-F4D2-47F2-86A4-33E8AD2A48DD}">
      <dgm:prSet/>
      <dgm:spPr/>
      <dgm:t>
        <a:bodyPr/>
        <a:lstStyle/>
        <a:p>
          <a:endParaRPr lang="en-US" sz="1400"/>
        </a:p>
      </dgm:t>
    </dgm:pt>
    <dgm:pt modelId="{59380E08-0380-4AAD-9C48-26A7062DF769}" type="sibTrans" cxnId="{BFEA6253-F4D2-47F2-86A4-33E8AD2A48DD}">
      <dgm:prSet/>
      <dgm:spPr/>
      <dgm:t>
        <a:bodyPr/>
        <a:lstStyle/>
        <a:p>
          <a:endParaRPr lang="en-US" sz="1400"/>
        </a:p>
      </dgm:t>
    </dgm:pt>
    <dgm:pt modelId="{0EB6B174-B18A-4E81-941D-D80DA69AE81B}" type="pres">
      <dgm:prSet presAssocID="{5395E28E-48D2-4D3F-8FE9-BCF70F30D003}" presName="Name0" presStyleCnt="0">
        <dgm:presLayoutVars>
          <dgm:chMax val="7"/>
          <dgm:chPref val="7"/>
          <dgm:dir/>
        </dgm:presLayoutVars>
      </dgm:prSet>
      <dgm:spPr/>
    </dgm:pt>
    <dgm:pt modelId="{82982A7B-5845-4D43-BFD5-BB3A836ECE6A}" type="pres">
      <dgm:prSet presAssocID="{5395E28E-48D2-4D3F-8FE9-BCF70F30D003}" presName="Name1" presStyleCnt="0"/>
      <dgm:spPr/>
    </dgm:pt>
    <dgm:pt modelId="{C9932415-9DFD-4C36-A072-5A3B5F2B8260}" type="pres">
      <dgm:prSet presAssocID="{5395E28E-48D2-4D3F-8FE9-BCF70F30D003}" presName="cycle" presStyleCnt="0"/>
      <dgm:spPr/>
    </dgm:pt>
    <dgm:pt modelId="{472113BD-CB9C-4642-8726-D8E3F361C185}" type="pres">
      <dgm:prSet presAssocID="{5395E28E-48D2-4D3F-8FE9-BCF70F30D003}" presName="srcNode" presStyleLbl="node1" presStyleIdx="0" presStyleCnt="4"/>
      <dgm:spPr/>
    </dgm:pt>
    <dgm:pt modelId="{1F8C44A1-DF53-4EDE-8129-123D1A858BBA}" type="pres">
      <dgm:prSet presAssocID="{5395E28E-48D2-4D3F-8FE9-BCF70F30D003}" presName="conn" presStyleLbl="parChTrans1D2" presStyleIdx="0" presStyleCnt="1"/>
      <dgm:spPr/>
    </dgm:pt>
    <dgm:pt modelId="{2F16D5C9-4783-4369-A5D4-DA0A1F503281}" type="pres">
      <dgm:prSet presAssocID="{5395E28E-48D2-4D3F-8FE9-BCF70F30D003}" presName="extraNode" presStyleLbl="node1" presStyleIdx="0" presStyleCnt="4"/>
      <dgm:spPr/>
    </dgm:pt>
    <dgm:pt modelId="{6B95C666-A791-418F-A54C-0E90D2A29A05}" type="pres">
      <dgm:prSet presAssocID="{5395E28E-48D2-4D3F-8FE9-BCF70F30D003}" presName="dstNode" presStyleLbl="node1" presStyleIdx="0" presStyleCnt="4"/>
      <dgm:spPr/>
    </dgm:pt>
    <dgm:pt modelId="{299E965C-9213-4EB5-8329-3D16DFE1C5E1}" type="pres">
      <dgm:prSet presAssocID="{1A3358FE-F1DC-4FED-B172-D3AC5B984757}" presName="text_1" presStyleLbl="node1" presStyleIdx="0" presStyleCnt="4" custScaleX="73123">
        <dgm:presLayoutVars>
          <dgm:bulletEnabled val="1"/>
        </dgm:presLayoutVars>
      </dgm:prSet>
      <dgm:spPr/>
    </dgm:pt>
    <dgm:pt modelId="{19C0F57D-5A6D-417B-9277-8B309E834C02}" type="pres">
      <dgm:prSet presAssocID="{1A3358FE-F1DC-4FED-B172-D3AC5B984757}" presName="accent_1" presStyleCnt="0"/>
      <dgm:spPr/>
    </dgm:pt>
    <dgm:pt modelId="{C7C50A49-BE53-4BE2-9A71-60AA3021C401}" type="pres">
      <dgm:prSet presAssocID="{1A3358FE-F1DC-4FED-B172-D3AC5B984757}" presName="accentRepeatNode" presStyleLbl="solidFgAcc1" presStyleIdx="0" presStyleCnt="4" custScaleX="155685">
        <dgm:style>
          <a:lnRef idx="2">
            <a:schemeClr val="accent4"/>
          </a:lnRef>
          <a:fillRef idx="1">
            <a:schemeClr val="lt1"/>
          </a:fillRef>
          <a:effectRef idx="0">
            <a:schemeClr val="accent4"/>
          </a:effectRef>
          <a:fontRef idx="minor">
            <a:schemeClr val="dk1"/>
          </a:fontRef>
        </dgm:style>
      </dgm:prSet>
      <dgm:spPr>
        <a:prstGeom prst="heptagon">
          <a:avLst/>
        </a:prstGeom>
      </dgm:spPr>
    </dgm:pt>
    <dgm:pt modelId="{80212532-C23D-4C23-B8CC-D5B4DDBB590F}" type="pres">
      <dgm:prSet presAssocID="{E477D909-94F5-4CCF-805A-750B7BEF9014}" presName="text_2" presStyleLbl="node1" presStyleIdx="1" presStyleCnt="4" custScaleX="82474">
        <dgm:presLayoutVars>
          <dgm:bulletEnabled val="1"/>
        </dgm:presLayoutVars>
      </dgm:prSet>
      <dgm:spPr/>
    </dgm:pt>
    <dgm:pt modelId="{AD17ACD4-90EA-4A5F-92EB-6FC90F3CB948}" type="pres">
      <dgm:prSet presAssocID="{E477D909-94F5-4CCF-805A-750B7BEF9014}" presName="accent_2" presStyleCnt="0"/>
      <dgm:spPr/>
    </dgm:pt>
    <dgm:pt modelId="{D0BD00DC-7FEF-49E6-9B3A-66F3F46394C2}" type="pres">
      <dgm:prSet presAssocID="{E477D909-94F5-4CCF-805A-750B7BEF9014}" presName="accentRepeatNode" presStyleLbl="solidFgAcc1" presStyleIdx="1" presStyleCnt="4" custScaleX="155685"/>
      <dgm:spPr>
        <a:prstGeom prst="heptagon">
          <a:avLst/>
        </a:prstGeom>
      </dgm:spPr>
    </dgm:pt>
    <dgm:pt modelId="{73176B54-CD6E-423F-AC19-EBCFD3C2D485}" type="pres">
      <dgm:prSet presAssocID="{2A1660D2-6B0D-49DF-AD52-7C2C1A0F7FE8}" presName="text_3" presStyleLbl="node1" presStyleIdx="2" presStyleCnt="4" custScaleX="82474">
        <dgm:presLayoutVars>
          <dgm:bulletEnabled val="1"/>
        </dgm:presLayoutVars>
      </dgm:prSet>
      <dgm:spPr/>
    </dgm:pt>
    <dgm:pt modelId="{3938ABB8-3C8A-4CB1-B343-EAE37A8C9814}" type="pres">
      <dgm:prSet presAssocID="{2A1660D2-6B0D-49DF-AD52-7C2C1A0F7FE8}" presName="accent_3" presStyleCnt="0"/>
      <dgm:spPr/>
    </dgm:pt>
    <dgm:pt modelId="{4BFFB3F2-7986-4AFC-B620-3D54078623E7}" type="pres">
      <dgm:prSet presAssocID="{2A1660D2-6B0D-49DF-AD52-7C2C1A0F7FE8}" presName="accentRepeatNode" presStyleLbl="solidFgAcc1" presStyleIdx="2" presStyleCnt="4" custScaleX="155685"/>
      <dgm:spPr>
        <a:prstGeom prst="heptagon">
          <a:avLst/>
        </a:prstGeom>
      </dgm:spPr>
    </dgm:pt>
    <dgm:pt modelId="{2E29DA97-A0FB-47C1-AE41-BEC13665B460}" type="pres">
      <dgm:prSet presAssocID="{5AB6FF1E-6C89-4B37-839C-D8DDD4A1DD10}" presName="text_4" presStyleLbl="node1" presStyleIdx="3" presStyleCnt="4" custScaleX="82474">
        <dgm:presLayoutVars>
          <dgm:bulletEnabled val="1"/>
        </dgm:presLayoutVars>
      </dgm:prSet>
      <dgm:spPr/>
    </dgm:pt>
    <dgm:pt modelId="{C8489E0F-AFB4-404B-98EC-9B843DCCEBB5}" type="pres">
      <dgm:prSet presAssocID="{5AB6FF1E-6C89-4B37-839C-D8DDD4A1DD10}" presName="accent_4" presStyleCnt="0"/>
      <dgm:spPr/>
    </dgm:pt>
    <dgm:pt modelId="{2E9EC197-1134-425D-A774-00ED9FF97C10}" type="pres">
      <dgm:prSet presAssocID="{5AB6FF1E-6C89-4B37-839C-D8DDD4A1DD10}" presName="accentRepeatNode" presStyleLbl="solidFgAcc1" presStyleIdx="3" presStyleCnt="4" custScaleX="155685"/>
      <dgm:spPr>
        <a:prstGeom prst="heptagon">
          <a:avLst/>
        </a:prstGeom>
        <a:solidFill>
          <a:srgbClr val="FFFF00"/>
        </a:solidFill>
      </dgm:spPr>
    </dgm:pt>
  </dgm:ptLst>
  <dgm:cxnLst>
    <dgm:cxn modelId="{4600CD10-A4B2-4D56-8EFD-A25379A73C19}" type="presOf" srcId="{3D241C1E-0D8D-46D6-AB70-B18BE4DD4CE2}" destId="{1F8C44A1-DF53-4EDE-8129-123D1A858BBA}" srcOrd="0" destOrd="0" presId="urn:microsoft.com/office/officeart/2008/layout/VerticalCurvedList"/>
    <dgm:cxn modelId="{EC38C523-E45C-49B9-94B5-9F67425F44DC}" srcId="{5395E28E-48D2-4D3F-8FE9-BCF70F30D003}" destId="{E477D909-94F5-4CCF-805A-750B7BEF9014}" srcOrd="1" destOrd="0" parTransId="{569AC920-BA32-45A7-9DAB-DCBB73BC3320}" sibTransId="{8192D177-8DCB-4EBF-9484-FD6A7739AC9C}"/>
    <dgm:cxn modelId="{F5C4FC3C-2C5F-45A6-9516-38C3ECD3F2A8}" type="presOf" srcId="{5AB6FF1E-6C89-4B37-839C-D8DDD4A1DD10}" destId="{2E29DA97-A0FB-47C1-AE41-BEC13665B460}" srcOrd="0" destOrd="0" presId="urn:microsoft.com/office/officeart/2008/layout/VerticalCurvedList"/>
    <dgm:cxn modelId="{BFEA6253-F4D2-47F2-86A4-33E8AD2A48DD}" srcId="{5395E28E-48D2-4D3F-8FE9-BCF70F30D003}" destId="{2A1660D2-6B0D-49DF-AD52-7C2C1A0F7FE8}" srcOrd="2" destOrd="0" parTransId="{B5EDA149-D08D-46DA-878C-3AF3AA6AC3CF}" sibTransId="{59380E08-0380-4AAD-9C48-26A7062DF769}"/>
    <dgm:cxn modelId="{751B7D7F-5FFD-4315-AC9F-A3F52908994E}" type="presOf" srcId="{1A3358FE-F1DC-4FED-B172-D3AC5B984757}" destId="{299E965C-9213-4EB5-8329-3D16DFE1C5E1}" srcOrd="0" destOrd="0" presId="urn:microsoft.com/office/officeart/2008/layout/VerticalCurvedList"/>
    <dgm:cxn modelId="{7F1D41BB-EB3B-431E-8DBF-8AEE6FA04CC6}" type="presOf" srcId="{E477D909-94F5-4CCF-805A-750B7BEF9014}" destId="{80212532-C23D-4C23-B8CC-D5B4DDBB590F}" srcOrd="0" destOrd="0" presId="urn:microsoft.com/office/officeart/2008/layout/VerticalCurvedList"/>
    <dgm:cxn modelId="{90CC3CBF-9026-4614-9738-8E1FCBE38635}" srcId="{5395E28E-48D2-4D3F-8FE9-BCF70F30D003}" destId="{1A3358FE-F1DC-4FED-B172-D3AC5B984757}" srcOrd="0" destOrd="0" parTransId="{E46C8E0B-92D4-4D6B-BF3C-508AAB767DE2}" sibTransId="{3D241C1E-0D8D-46D6-AB70-B18BE4DD4CE2}"/>
    <dgm:cxn modelId="{CB7183E9-8CF1-4B99-8F9A-C5C3677DA4B4}" type="presOf" srcId="{2A1660D2-6B0D-49DF-AD52-7C2C1A0F7FE8}" destId="{73176B54-CD6E-423F-AC19-EBCFD3C2D485}" srcOrd="0" destOrd="0" presId="urn:microsoft.com/office/officeart/2008/layout/VerticalCurvedList"/>
    <dgm:cxn modelId="{578DE7F4-F6A9-42A1-8412-FBDB7098FAEB}" srcId="{5395E28E-48D2-4D3F-8FE9-BCF70F30D003}" destId="{5AB6FF1E-6C89-4B37-839C-D8DDD4A1DD10}" srcOrd="3" destOrd="0" parTransId="{0E6160B0-5EEF-485E-9F6F-A1E2EC2F48AB}" sibTransId="{AC6BF67C-86B0-4B4E-91F6-193AEA198EC9}"/>
    <dgm:cxn modelId="{AD93F7F9-3F75-4DAF-A4D9-D6FBB31513FB}" type="presOf" srcId="{5395E28E-48D2-4D3F-8FE9-BCF70F30D003}" destId="{0EB6B174-B18A-4E81-941D-D80DA69AE81B}" srcOrd="0" destOrd="0" presId="urn:microsoft.com/office/officeart/2008/layout/VerticalCurvedList"/>
    <dgm:cxn modelId="{A1D3A4CD-A3C3-4069-A607-038848000B11}" type="presParOf" srcId="{0EB6B174-B18A-4E81-941D-D80DA69AE81B}" destId="{82982A7B-5845-4D43-BFD5-BB3A836ECE6A}" srcOrd="0" destOrd="0" presId="urn:microsoft.com/office/officeart/2008/layout/VerticalCurvedList"/>
    <dgm:cxn modelId="{55E300FA-6C69-49E3-BE01-EFDE56A67018}" type="presParOf" srcId="{82982A7B-5845-4D43-BFD5-BB3A836ECE6A}" destId="{C9932415-9DFD-4C36-A072-5A3B5F2B8260}" srcOrd="0" destOrd="0" presId="urn:microsoft.com/office/officeart/2008/layout/VerticalCurvedList"/>
    <dgm:cxn modelId="{9FCCDFA7-94AD-4700-A5C5-6A9B2900A4EF}" type="presParOf" srcId="{C9932415-9DFD-4C36-A072-5A3B5F2B8260}" destId="{472113BD-CB9C-4642-8726-D8E3F361C185}" srcOrd="0" destOrd="0" presId="urn:microsoft.com/office/officeart/2008/layout/VerticalCurvedList"/>
    <dgm:cxn modelId="{40BBB712-9C09-4C1C-8A23-E6E09AAC8ECE}" type="presParOf" srcId="{C9932415-9DFD-4C36-A072-5A3B5F2B8260}" destId="{1F8C44A1-DF53-4EDE-8129-123D1A858BBA}" srcOrd="1" destOrd="0" presId="urn:microsoft.com/office/officeart/2008/layout/VerticalCurvedList"/>
    <dgm:cxn modelId="{A8AEC6BE-2741-49E5-85A9-59A178EBEBEE}" type="presParOf" srcId="{C9932415-9DFD-4C36-A072-5A3B5F2B8260}" destId="{2F16D5C9-4783-4369-A5D4-DA0A1F503281}" srcOrd="2" destOrd="0" presId="urn:microsoft.com/office/officeart/2008/layout/VerticalCurvedList"/>
    <dgm:cxn modelId="{381FFCFD-AC95-4195-B05C-894F62887495}" type="presParOf" srcId="{C9932415-9DFD-4C36-A072-5A3B5F2B8260}" destId="{6B95C666-A791-418F-A54C-0E90D2A29A05}" srcOrd="3" destOrd="0" presId="urn:microsoft.com/office/officeart/2008/layout/VerticalCurvedList"/>
    <dgm:cxn modelId="{06E06F91-8416-4481-A40C-EDFA360EE6ED}" type="presParOf" srcId="{82982A7B-5845-4D43-BFD5-BB3A836ECE6A}" destId="{299E965C-9213-4EB5-8329-3D16DFE1C5E1}" srcOrd="1" destOrd="0" presId="urn:microsoft.com/office/officeart/2008/layout/VerticalCurvedList"/>
    <dgm:cxn modelId="{3BC79669-553E-460B-BBB6-9B10FEA2DAAB}" type="presParOf" srcId="{82982A7B-5845-4D43-BFD5-BB3A836ECE6A}" destId="{19C0F57D-5A6D-417B-9277-8B309E834C02}" srcOrd="2" destOrd="0" presId="urn:microsoft.com/office/officeart/2008/layout/VerticalCurvedList"/>
    <dgm:cxn modelId="{50E8BAB4-FAB0-4AC3-922A-6467FE4DF379}" type="presParOf" srcId="{19C0F57D-5A6D-417B-9277-8B309E834C02}" destId="{C7C50A49-BE53-4BE2-9A71-60AA3021C401}" srcOrd="0" destOrd="0" presId="urn:microsoft.com/office/officeart/2008/layout/VerticalCurvedList"/>
    <dgm:cxn modelId="{D39920E1-9FFD-40AB-B2BB-2F2A2A4642D5}" type="presParOf" srcId="{82982A7B-5845-4D43-BFD5-BB3A836ECE6A}" destId="{80212532-C23D-4C23-B8CC-D5B4DDBB590F}" srcOrd="3" destOrd="0" presId="urn:microsoft.com/office/officeart/2008/layout/VerticalCurvedList"/>
    <dgm:cxn modelId="{D77E37BE-DD46-4D50-BB38-0BDB69EB5287}" type="presParOf" srcId="{82982A7B-5845-4D43-BFD5-BB3A836ECE6A}" destId="{AD17ACD4-90EA-4A5F-92EB-6FC90F3CB948}" srcOrd="4" destOrd="0" presId="urn:microsoft.com/office/officeart/2008/layout/VerticalCurvedList"/>
    <dgm:cxn modelId="{56C9359C-EA5F-4826-AA2E-DEEED6A2A5D0}" type="presParOf" srcId="{AD17ACD4-90EA-4A5F-92EB-6FC90F3CB948}" destId="{D0BD00DC-7FEF-49E6-9B3A-66F3F46394C2}" srcOrd="0" destOrd="0" presId="urn:microsoft.com/office/officeart/2008/layout/VerticalCurvedList"/>
    <dgm:cxn modelId="{70ECFD3C-3691-4D27-923C-DC84B55AD932}" type="presParOf" srcId="{82982A7B-5845-4D43-BFD5-BB3A836ECE6A}" destId="{73176B54-CD6E-423F-AC19-EBCFD3C2D485}" srcOrd="5" destOrd="0" presId="urn:microsoft.com/office/officeart/2008/layout/VerticalCurvedList"/>
    <dgm:cxn modelId="{B6740696-7A06-4A5D-9295-337A5675B6D5}" type="presParOf" srcId="{82982A7B-5845-4D43-BFD5-BB3A836ECE6A}" destId="{3938ABB8-3C8A-4CB1-B343-EAE37A8C9814}" srcOrd="6" destOrd="0" presId="urn:microsoft.com/office/officeart/2008/layout/VerticalCurvedList"/>
    <dgm:cxn modelId="{242BBB14-849F-4D50-870B-6ACFF9D08A4E}" type="presParOf" srcId="{3938ABB8-3C8A-4CB1-B343-EAE37A8C9814}" destId="{4BFFB3F2-7986-4AFC-B620-3D54078623E7}" srcOrd="0" destOrd="0" presId="urn:microsoft.com/office/officeart/2008/layout/VerticalCurvedList"/>
    <dgm:cxn modelId="{379F6783-0CA9-4248-9A66-AB4B6DE2AC95}" type="presParOf" srcId="{82982A7B-5845-4D43-BFD5-BB3A836ECE6A}" destId="{2E29DA97-A0FB-47C1-AE41-BEC13665B460}" srcOrd="7" destOrd="0" presId="urn:microsoft.com/office/officeart/2008/layout/VerticalCurvedList"/>
    <dgm:cxn modelId="{1FB4995B-80F6-4591-97BA-7B2503F734AC}" type="presParOf" srcId="{82982A7B-5845-4D43-BFD5-BB3A836ECE6A}" destId="{C8489E0F-AFB4-404B-98EC-9B843DCCEBB5}" srcOrd="8" destOrd="0" presId="urn:microsoft.com/office/officeart/2008/layout/VerticalCurvedList"/>
    <dgm:cxn modelId="{BF2A4CF4-D135-4E2E-8015-F2810B48782B}" type="presParOf" srcId="{C8489E0F-AFB4-404B-98EC-9B843DCCEBB5}" destId="{2E9EC197-1134-425D-A774-00ED9FF97C1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95E28E-48D2-4D3F-8FE9-BCF70F30D003}" type="doc">
      <dgm:prSet loTypeId="urn:microsoft.com/office/officeart/2008/layout/VerticalCurvedList" loCatId="list" qsTypeId="urn:microsoft.com/office/officeart/2005/8/quickstyle/3d1" qsCatId="3D" csTypeId="urn:microsoft.com/office/officeart/2005/8/colors/accent4_2" csCatId="accent4" phldr="1"/>
      <dgm:spPr/>
      <dgm:t>
        <a:bodyPr/>
        <a:lstStyle/>
        <a:p>
          <a:endParaRPr lang="en-US"/>
        </a:p>
      </dgm:t>
    </dgm:pt>
    <dgm:pt modelId="{1A3358FE-F1DC-4FED-B172-D3AC5B984757}">
      <dgm:prSet phldrT="[Text]" custT="1"/>
      <dgm:spPr/>
      <dgm:t>
        <a:bodyPr/>
        <a:lstStyle/>
        <a:p>
          <a:pPr algn="l"/>
          <a:r>
            <a:rPr lang="en-US" sz="1400" dirty="0"/>
            <a:t>  $</a:t>
          </a:r>
          <a:r>
            <a:rPr lang="en-US" sz="1400" dirty="0" err="1"/>
            <a:t>graphLookup</a:t>
          </a:r>
          <a:endParaRPr lang="en-US" sz="1400" dirty="0"/>
        </a:p>
      </dgm:t>
    </dgm:pt>
    <dgm:pt modelId="{E46C8E0B-92D4-4D6B-BF3C-508AAB767DE2}" type="parTrans" cxnId="{90CC3CBF-9026-4614-9738-8E1FCBE38635}">
      <dgm:prSet/>
      <dgm:spPr/>
      <dgm:t>
        <a:bodyPr/>
        <a:lstStyle/>
        <a:p>
          <a:endParaRPr lang="en-US" sz="1400"/>
        </a:p>
      </dgm:t>
    </dgm:pt>
    <dgm:pt modelId="{3D241C1E-0D8D-46D6-AB70-B18BE4DD4CE2}" type="sibTrans" cxnId="{90CC3CBF-9026-4614-9738-8E1FCBE38635}">
      <dgm:prSet/>
      <dgm:spPr/>
      <dgm:t>
        <a:bodyPr/>
        <a:lstStyle/>
        <a:p>
          <a:endParaRPr lang="en-US" sz="1400"/>
        </a:p>
      </dgm:t>
    </dgm:pt>
    <dgm:pt modelId="{E477D909-94F5-4CCF-805A-750B7BEF9014}">
      <dgm:prSet phldrT="[Text]" custT="1"/>
      <dgm:spPr/>
      <dgm:t>
        <a:bodyPr/>
        <a:lstStyle/>
        <a:p>
          <a:pPr>
            <a:lnSpc>
              <a:spcPct val="150000"/>
            </a:lnSpc>
          </a:pPr>
          <a:r>
            <a:rPr lang="en-US" sz="1400" dirty="0"/>
            <a:t>$facet</a:t>
          </a:r>
          <a:br>
            <a:rPr lang="en-US" sz="1400" dirty="0"/>
          </a:br>
          <a:r>
            <a:rPr lang="en-US" sz="1400" dirty="0"/>
            <a:t>$bucket</a:t>
          </a:r>
        </a:p>
      </dgm:t>
    </dgm:pt>
    <dgm:pt modelId="{569AC920-BA32-45A7-9DAB-DCBB73BC3320}" type="parTrans" cxnId="{EC38C523-E45C-49B9-94B5-9F67425F44DC}">
      <dgm:prSet/>
      <dgm:spPr/>
      <dgm:t>
        <a:bodyPr/>
        <a:lstStyle/>
        <a:p>
          <a:endParaRPr lang="en-US" sz="1400"/>
        </a:p>
      </dgm:t>
    </dgm:pt>
    <dgm:pt modelId="{8192D177-8DCB-4EBF-9484-FD6A7739AC9C}" type="sibTrans" cxnId="{EC38C523-E45C-49B9-94B5-9F67425F44DC}">
      <dgm:prSet/>
      <dgm:spPr/>
      <dgm:t>
        <a:bodyPr/>
        <a:lstStyle/>
        <a:p>
          <a:endParaRPr lang="en-US" sz="1400"/>
        </a:p>
      </dgm:t>
    </dgm:pt>
    <dgm:pt modelId="{2A1660D2-6B0D-49DF-AD52-7C2C1A0F7FE8}">
      <dgm:prSet phldrT="[Text]" custT="1"/>
      <dgm:spPr/>
      <dgm:t>
        <a:bodyPr/>
        <a:lstStyle/>
        <a:p>
          <a:r>
            <a:rPr lang="en-US" sz="1400" dirty="0"/>
            <a:t>     $</a:t>
          </a:r>
          <a:r>
            <a:rPr lang="en-US" sz="1400" dirty="0" err="1"/>
            <a:t>geoNear</a:t>
          </a:r>
          <a:endParaRPr lang="en-US" sz="1400" dirty="0"/>
        </a:p>
      </dgm:t>
    </dgm:pt>
    <dgm:pt modelId="{B5EDA149-D08D-46DA-878C-3AF3AA6AC3CF}" type="parTrans" cxnId="{BFEA6253-F4D2-47F2-86A4-33E8AD2A48DD}">
      <dgm:prSet/>
      <dgm:spPr/>
      <dgm:t>
        <a:bodyPr/>
        <a:lstStyle/>
        <a:p>
          <a:endParaRPr lang="en-US" sz="1400"/>
        </a:p>
      </dgm:t>
    </dgm:pt>
    <dgm:pt modelId="{59380E08-0380-4AAD-9C48-26A7062DF769}" type="sibTrans" cxnId="{BFEA6253-F4D2-47F2-86A4-33E8AD2A48DD}">
      <dgm:prSet/>
      <dgm:spPr/>
      <dgm:t>
        <a:bodyPr/>
        <a:lstStyle/>
        <a:p>
          <a:endParaRPr lang="en-US" sz="1400"/>
        </a:p>
      </dgm:t>
    </dgm:pt>
    <dgm:pt modelId="{0EB6B174-B18A-4E81-941D-D80DA69AE81B}" type="pres">
      <dgm:prSet presAssocID="{5395E28E-48D2-4D3F-8FE9-BCF70F30D003}" presName="Name0" presStyleCnt="0">
        <dgm:presLayoutVars>
          <dgm:chMax val="7"/>
          <dgm:chPref val="7"/>
          <dgm:dir/>
        </dgm:presLayoutVars>
      </dgm:prSet>
      <dgm:spPr/>
    </dgm:pt>
    <dgm:pt modelId="{82982A7B-5845-4D43-BFD5-BB3A836ECE6A}" type="pres">
      <dgm:prSet presAssocID="{5395E28E-48D2-4D3F-8FE9-BCF70F30D003}" presName="Name1" presStyleCnt="0"/>
      <dgm:spPr/>
    </dgm:pt>
    <dgm:pt modelId="{C9932415-9DFD-4C36-A072-5A3B5F2B8260}" type="pres">
      <dgm:prSet presAssocID="{5395E28E-48D2-4D3F-8FE9-BCF70F30D003}" presName="cycle" presStyleCnt="0"/>
      <dgm:spPr/>
    </dgm:pt>
    <dgm:pt modelId="{472113BD-CB9C-4642-8726-D8E3F361C185}" type="pres">
      <dgm:prSet presAssocID="{5395E28E-48D2-4D3F-8FE9-BCF70F30D003}" presName="srcNode" presStyleLbl="node1" presStyleIdx="0" presStyleCnt="3"/>
      <dgm:spPr/>
    </dgm:pt>
    <dgm:pt modelId="{1F8C44A1-DF53-4EDE-8129-123D1A858BBA}" type="pres">
      <dgm:prSet presAssocID="{5395E28E-48D2-4D3F-8FE9-BCF70F30D003}" presName="conn" presStyleLbl="parChTrans1D2" presStyleIdx="0" presStyleCnt="1"/>
      <dgm:spPr/>
    </dgm:pt>
    <dgm:pt modelId="{2F16D5C9-4783-4369-A5D4-DA0A1F503281}" type="pres">
      <dgm:prSet presAssocID="{5395E28E-48D2-4D3F-8FE9-BCF70F30D003}" presName="extraNode" presStyleLbl="node1" presStyleIdx="0" presStyleCnt="3"/>
      <dgm:spPr/>
    </dgm:pt>
    <dgm:pt modelId="{6B95C666-A791-418F-A54C-0E90D2A29A05}" type="pres">
      <dgm:prSet presAssocID="{5395E28E-48D2-4D3F-8FE9-BCF70F30D003}" presName="dstNode" presStyleLbl="node1" presStyleIdx="0" presStyleCnt="3"/>
      <dgm:spPr/>
    </dgm:pt>
    <dgm:pt modelId="{299E965C-9213-4EB5-8329-3D16DFE1C5E1}" type="pres">
      <dgm:prSet presAssocID="{1A3358FE-F1DC-4FED-B172-D3AC5B984757}" presName="text_1" presStyleLbl="node1" presStyleIdx="0" presStyleCnt="3" custScaleX="86269">
        <dgm:presLayoutVars>
          <dgm:bulletEnabled val="1"/>
        </dgm:presLayoutVars>
      </dgm:prSet>
      <dgm:spPr/>
    </dgm:pt>
    <dgm:pt modelId="{19C0F57D-5A6D-417B-9277-8B309E834C02}" type="pres">
      <dgm:prSet presAssocID="{1A3358FE-F1DC-4FED-B172-D3AC5B984757}" presName="accent_1" presStyleCnt="0"/>
      <dgm:spPr/>
    </dgm:pt>
    <dgm:pt modelId="{C7C50A49-BE53-4BE2-9A71-60AA3021C401}" type="pres">
      <dgm:prSet presAssocID="{1A3358FE-F1DC-4FED-B172-D3AC5B984757}" presName="accentRepeatNode" presStyleLbl="solidFgAcc1" presStyleIdx="0" presStyleCnt="3" custScaleX="155685">
        <dgm:style>
          <a:lnRef idx="2">
            <a:schemeClr val="accent4"/>
          </a:lnRef>
          <a:fillRef idx="1">
            <a:schemeClr val="lt1"/>
          </a:fillRef>
          <a:effectRef idx="0">
            <a:schemeClr val="accent4"/>
          </a:effectRef>
          <a:fontRef idx="minor">
            <a:schemeClr val="dk1"/>
          </a:fontRef>
        </dgm:style>
      </dgm:prSet>
      <dgm:spPr>
        <a:prstGeom prst="heptagon">
          <a:avLst/>
        </a:prstGeom>
        <a:solidFill>
          <a:srgbClr val="FFFF00"/>
        </a:solidFill>
      </dgm:spPr>
    </dgm:pt>
    <dgm:pt modelId="{80212532-C23D-4C23-B8CC-D5B4DDBB590F}" type="pres">
      <dgm:prSet presAssocID="{E477D909-94F5-4CCF-805A-750B7BEF9014}" presName="text_2" presStyleLbl="node1" presStyleIdx="1" presStyleCnt="3" custScaleX="82474">
        <dgm:presLayoutVars>
          <dgm:bulletEnabled val="1"/>
        </dgm:presLayoutVars>
      </dgm:prSet>
      <dgm:spPr/>
    </dgm:pt>
    <dgm:pt modelId="{AD17ACD4-90EA-4A5F-92EB-6FC90F3CB948}" type="pres">
      <dgm:prSet presAssocID="{E477D909-94F5-4CCF-805A-750B7BEF9014}" presName="accent_2" presStyleCnt="0"/>
      <dgm:spPr/>
    </dgm:pt>
    <dgm:pt modelId="{D0BD00DC-7FEF-49E6-9B3A-66F3F46394C2}" type="pres">
      <dgm:prSet presAssocID="{E477D909-94F5-4CCF-805A-750B7BEF9014}" presName="accentRepeatNode" presStyleLbl="solidFgAcc1" presStyleIdx="1" presStyleCnt="3" custScaleX="155685"/>
      <dgm:spPr>
        <a:prstGeom prst="heptagon">
          <a:avLst/>
        </a:prstGeom>
      </dgm:spPr>
    </dgm:pt>
    <dgm:pt modelId="{73176B54-CD6E-423F-AC19-EBCFD3C2D485}" type="pres">
      <dgm:prSet presAssocID="{2A1660D2-6B0D-49DF-AD52-7C2C1A0F7FE8}" presName="text_3" presStyleLbl="node1" presStyleIdx="2" presStyleCnt="3" custScaleX="82474">
        <dgm:presLayoutVars>
          <dgm:bulletEnabled val="1"/>
        </dgm:presLayoutVars>
      </dgm:prSet>
      <dgm:spPr/>
    </dgm:pt>
    <dgm:pt modelId="{3938ABB8-3C8A-4CB1-B343-EAE37A8C9814}" type="pres">
      <dgm:prSet presAssocID="{2A1660D2-6B0D-49DF-AD52-7C2C1A0F7FE8}" presName="accent_3" presStyleCnt="0"/>
      <dgm:spPr/>
    </dgm:pt>
    <dgm:pt modelId="{4BFFB3F2-7986-4AFC-B620-3D54078623E7}" type="pres">
      <dgm:prSet presAssocID="{2A1660D2-6B0D-49DF-AD52-7C2C1A0F7FE8}" presName="accentRepeatNode" presStyleLbl="solidFgAcc1" presStyleIdx="2" presStyleCnt="3" custScaleX="155685"/>
      <dgm:spPr>
        <a:prstGeom prst="heptagon">
          <a:avLst/>
        </a:prstGeom>
      </dgm:spPr>
    </dgm:pt>
  </dgm:ptLst>
  <dgm:cxnLst>
    <dgm:cxn modelId="{4600CD10-A4B2-4D56-8EFD-A25379A73C19}" type="presOf" srcId="{3D241C1E-0D8D-46D6-AB70-B18BE4DD4CE2}" destId="{1F8C44A1-DF53-4EDE-8129-123D1A858BBA}" srcOrd="0" destOrd="0" presId="urn:microsoft.com/office/officeart/2008/layout/VerticalCurvedList"/>
    <dgm:cxn modelId="{EC38C523-E45C-49B9-94B5-9F67425F44DC}" srcId="{5395E28E-48D2-4D3F-8FE9-BCF70F30D003}" destId="{E477D909-94F5-4CCF-805A-750B7BEF9014}" srcOrd="1" destOrd="0" parTransId="{569AC920-BA32-45A7-9DAB-DCBB73BC3320}" sibTransId="{8192D177-8DCB-4EBF-9484-FD6A7739AC9C}"/>
    <dgm:cxn modelId="{BFEA6253-F4D2-47F2-86A4-33E8AD2A48DD}" srcId="{5395E28E-48D2-4D3F-8FE9-BCF70F30D003}" destId="{2A1660D2-6B0D-49DF-AD52-7C2C1A0F7FE8}" srcOrd="2" destOrd="0" parTransId="{B5EDA149-D08D-46DA-878C-3AF3AA6AC3CF}" sibTransId="{59380E08-0380-4AAD-9C48-26A7062DF769}"/>
    <dgm:cxn modelId="{751B7D7F-5FFD-4315-AC9F-A3F52908994E}" type="presOf" srcId="{1A3358FE-F1DC-4FED-B172-D3AC5B984757}" destId="{299E965C-9213-4EB5-8329-3D16DFE1C5E1}" srcOrd="0" destOrd="0" presId="urn:microsoft.com/office/officeart/2008/layout/VerticalCurvedList"/>
    <dgm:cxn modelId="{7F1D41BB-EB3B-431E-8DBF-8AEE6FA04CC6}" type="presOf" srcId="{E477D909-94F5-4CCF-805A-750B7BEF9014}" destId="{80212532-C23D-4C23-B8CC-D5B4DDBB590F}" srcOrd="0" destOrd="0" presId="urn:microsoft.com/office/officeart/2008/layout/VerticalCurvedList"/>
    <dgm:cxn modelId="{90CC3CBF-9026-4614-9738-8E1FCBE38635}" srcId="{5395E28E-48D2-4D3F-8FE9-BCF70F30D003}" destId="{1A3358FE-F1DC-4FED-B172-D3AC5B984757}" srcOrd="0" destOrd="0" parTransId="{E46C8E0B-92D4-4D6B-BF3C-508AAB767DE2}" sibTransId="{3D241C1E-0D8D-46D6-AB70-B18BE4DD4CE2}"/>
    <dgm:cxn modelId="{CB7183E9-8CF1-4B99-8F9A-C5C3677DA4B4}" type="presOf" srcId="{2A1660D2-6B0D-49DF-AD52-7C2C1A0F7FE8}" destId="{73176B54-CD6E-423F-AC19-EBCFD3C2D485}" srcOrd="0" destOrd="0" presId="urn:microsoft.com/office/officeart/2008/layout/VerticalCurvedList"/>
    <dgm:cxn modelId="{AD93F7F9-3F75-4DAF-A4D9-D6FBB31513FB}" type="presOf" srcId="{5395E28E-48D2-4D3F-8FE9-BCF70F30D003}" destId="{0EB6B174-B18A-4E81-941D-D80DA69AE81B}" srcOrd="0" destOrd="0" presId="urn:microsoft.com/office/officeart/2008/layout/VerticalCurvedList"/>
    <dgm:cxn modelId="{A1D3A4CD-A3C3-4069-A607-038848000B11}" type="presParOf" srcId="{0EB6B174-B18A-4E81-941D-D80DA69AE81B}" destId="{82982A7B-5845-4D43-BFD5-BB3A836ECE6A}" srcOrd="0" destOrd="0" presId="urn:microsoft.com/office/officeart/2008/layout/VerticalCurvedList"/>
    <dgm:cxn modelId="{55E300FA-6C69-49E3-BE01-EFDE56A67018}" type="presParOf" srcId="{82982A7B-5845-4D43-BFD5-BB3A836ECE6A}" destId="{C9932415-9DFD-4C36-A072-5A3B5F2B8260}" srcOrd="0" destOrd="0" presId="urn:microsoft.com/office/officeart/2008/layout/VerticalCurvedList"/>
    <dgm:cxn modelId="{9FCCDFA7-94AD-4700-A5C5-6A9B2900A4EF}" type="presParOf" srcId="{C9932415-9DFD-4C36-A072-5A3B5F2B8260}" destId="{472113BD-CB9C-4642-8726-D8E3F361C185}" srcOrd="0" destOrd="0" presId="urn:microsoft.com/office/officeart/2008/layout/VerticalCurvedList"/>
    <dgm:cxn modelId="{40BBB712-9C09-4C1C-8A23-E6E09AAC8ECE}" type="presParOf" srcId="{C9932415-9DFD-4C36-A072-5A3B5F2B8260}" destId="{1F8C44A1-DF53-4EDE-8129-123D1A858BBA}" srcOrd="1" destOrd="0" presId="urn:microsoft.com/office/officeart/2008/layout/VerticalCurvedList"/>
    <dgm:cxn modelId="{A8AEC6BE-2741-49E5-85A9-59A178EBEBEE}" type="presParOf" srcId="{C9932415-9DFD-4C36-A072-5A3B5F2B8260}" destId="{2F16D5C9-4783-4369-A5D4-DA0A1F503281}" srcOrd="2" destOrd="0" presId="urn:microsoft.com/office/officeart/2008/layout/VerticalCurvedList"/>
    <dgm:cxn modelId="{381FFCFD-AC95-4195-B05C-894F62887495}" type="presParOf" srcId="{C9932415-9DFD-4C36-A072-5A3B5F2B8260}" destId="{6B95C666-A791-418F-A54C-0E90D2A29A05}" srcOrd="3" destOrd="0" presId="urn:microsoft.com/office/officeart/2008/layout/VerticalCurvedList"/>
    <dgm:cxn modelId="{06E06F91-8416-4481-A40C-EDFA360EE6ED}" type="presParOf" srcId="{82982A7B-5845-4D43-BFD5-BB3A836ECE6A}" destId="{299E965C-9213-4EB5-8329-3D16DFE1C5E1}" srcOrd="1" destOrd="0" presId="urn:microsoft.com/office/officeart/2008/layout/VerticalCurvedList"/>
    <dgm:cxn modelId="{3BC79669-553E-460B-BBB6-9B10FEA2DAAB}" type="presParOf" srcId="{82982A7B-5845-4D43-BFD5-BB3A836ECE6A}" destId="{19C0F57D-5A6D-417B-9277-8B309E834C02}" srcOrd="2" destOrd="0" presId="urn:microsoft.com/office/officeart/2008/layout/VerticalCurvedList"/>
    <dgm:cxn modelId="{50E8BAB4-FAB0-4AC3-922A-6467FE4DF379}" type="presParOf" srcId="{19C0F57D-5A6D-417B-9277-8B309E834C02}" destId="{C7C50A49-BE53-4BE2-9A71-60AA3021C401}" srcOrd="0" destOrd="0" presId="urn:microsoft.com/office/officeart/2008/layout/VerticalCurvedList"/>
    <dgm:cxn modelId="{D39920E1-9FFD-40AB-B2BB-2F2A2A4642D5}" type="presParOf" srcId="{82982A7B-5845-4D43-BFD5-BB3A836ECE6A}" destId="{80212532-C23D-4C23-B8CC-D5B4DDBB590F}" srcOrd="3" destOrd="0" presId="urn:microsoft.com/office/officeart/2008/layout/VerticalCurvedList"/>
    <dgm:cxn modelId="{D77E37BE-DD46-4D50-BB38-0BDB69EB5287}" type="presParOf" srcId="{82982A7B-5845-4D43-BFD5-BB3A836ECE6A}" destId="{AD17ACD4-90EA-4A5F-92EB-6FC90F3CB948}" srcOrd="4" destOrd="0" presId="urn:microsoft.com/office/officeart/2008/layout/VerticalCurvedList"/>
    <dgm:cxn modelId="{56C9359C-EA5F-4826-AA2E-DEEED6A2A5D0}" type="presParOf" srcId="{AD17ACD4-90EA-4A5F-92EB-6FC90F3CB948}" destId="{D0BD00DC-7FEF-49E6-9B3A-66F3F46394C2}" srcOrd="0" destOrd="0" presId="urn:microsoft.com/office/officeart/2008/layout/VerticalCurvedList"/>
    <dgm:cxn modelId="{70ECFD3C-3691-4D27-923C-DC84B55AD932}" type="presParOf" srcId="{82982A7B-5845-4D43-BFD5-BB3A836ECE6A}" destId="{73176B54-CD6E-423F-AC19-EBCFD3C2D485}" srcOrd="5" destOrd="0" presId="urn:microsoft.com/office/officeart/2008/layout/VerticalCurvedList"/>
    <dgm:cxn modelId="{B6740696-7A06-4A5D-9295-337A5675B6D5}" type="presParOf" srcId="{82982A7B-5845-4D43-BFD5-BB3A836ECE6A}" destId="{3938ABB8-3C8A-4CB1-B343-EAE37A8C9814}" srcOrd="6" destOrd="0" presId="urn:microsoft.com/office/officeart/2008/layout/VerticalCurvedList"/>
    <dgm:cxn modelId="{242BBB14-849F-4D50-870B-6ACFF9D08A4E}" type="presParOf" srcId="{3938ABB8-3C8A-4CB1-B343-EAE37A8C9814}" destId="{4BFFB3F2-7986-4AFC-B620-3D54078623E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95E28E-48D2-4D3F-8FE9-BCF70F30D003}" type="doc">
      <dgm:prSet loTypeId="urn:microsoft.com/office/officeart/2008/layout/VerticalCurvedList" loCatId="list" qsTypeId="urn:microsoft.com/office/officeart/2005/8/quickstyle/3d1" qsCatId="3D" csTypeId="urn:microsoft.com/office/officeart/2005/8/colors/accent4_2" csCatId="accent4" phldr="1"/>
      <dgm:spPr/>
      <dgm:t>
        <a:bodyPr/>
        <a:lstStyle/>
        <a:p>
          <a:endParaRPr lang="en-US"/>
        </a:p>
      </dgm:t>
    </dgm:pt>
    <dgm:pt modelId="{1A3358FE-F1DC-4FED-B172-D3AC5B984757}">
      <dgm:prSet phldrT="[Text]" custT="1"/>
      <dgm:spPr/>
      <dgm:t>
        <a:bodyPr/>
        <a:lstStyle/>
        <a:p>
          <a:pPr algn="l"/>
          <a:r>
            <a:rPr lang="en-US" sz="1400" dirty="0"/>
            <a:t>  $</a:t>
          </a:r>
          <a:r>
            <a:rPr lang="en-US" sz="1400" dirty="0" err="1"/>
            <a:t>graphLookup</a:t>
          </a:r>
          <a:endParaRPr lang="en-US" sz="1400" dirty="0"/>
        </a:p>
      </dgm:t>
    </dgm:pt>
    <dgm:pt modelId="{E46C8E0B-92D4-4D6B-BF3C-508AAB767DE2}" type="parTrans" cxnId="{90CC3CBF-9026-4614-9738-8E1FCBE38635}">
      <dgm:prSet/>
      <dgm:spPr/>
      <dgm:t>
        <a:bodyPr/>
        <a:lstStyle/>
        <a:p>
          <a:endParaRPr lang="en-US" sz="1400"/>
        </a:p>
      </dgm:t>
    </dgm:pt>
    <dgm:pt modelId="{3D241C1E-0D8D-46D6-AB70-B18BE4DD4CE2}" type="sibTrans" cxnId="{90CC3CBF-9026-4614-9738-8E1FCBE38635}">
      <dgm:prSet/>
      <dgm:spPr/>
      <dgm:t>
        <a:bodyPr/>
        <a:lstStyle/>
        <a:p>
          <a:endParaRPr lang="en-US" sz="1400"/>
        </a:p>
      </dgm:t>
    </dgm:pt>
    <dgm:pt modelId="{E477D909-94F5-4CCF-805A-750B7BEF9014}">
      <dgm:prSet phldrT="[Text]" custT="1"/>
      <dgm:spPr/>
      <dgm:t>
        <a:bodyPr/>
        <a:lstStyle/>
        <a:p>
          <a:pPr>
            <a:lnSpc>
              <a:spcPct val="150000"/>
            </a:lnSpc>
          </a:pPr>
          <a:r>
            <a:rPr lang="en-US" sz="1400" dirty="0"/>
            <a:t>$facet</a:t>
          </a:r>
          <a:br>
            <a:rPr lang="en-US" sz="1400" dirty="0"/>
          </a:br>
          <a:r>
            <a:rPr lang="en-US" sz="1400" dirty="0"/>
            <a:t>$bucket</a:t>
          </a:r>
        </a:p>
      </dgm:t>
    </dgm:pt>
    <dgm:pt modelId="{569AC920-BA32-45A7-9DAB-DCBB73BC3320}" type="parTrans" cxnId="{EC38C523-E45C-49B9-94B5-9F67425F44DC}">
      <dgm:prSet/>
      <dgm:spPr/>
      <dgm:t>
        <a:bodyPr/>
        <a:lstStyle/>
        <a:p>
          <a:endParaRPr lang="en-US" sz="1400"/>
        </a:p>
      </dgm:t>
    </dgm:pt>
    <dgm:pt modelId="{8192D177-8DCB-4EBF-9484-FD6A7739AC9C}" type="sibTrans" cxnId="{EC38C523-E45C-49B9-94B5-9F67425F44DC}">
      <dgm:prSet/>
      <dgm:spPr/>
      <dgm:t>
        <a:bodyPr/>
        <a:lstStyle/>
        <a:p>
          <a:endParaRPr lang="en-US" sz="1400"/>
        </a:p>
      </dgm:t>
    </dgm:pt>
    <dgm:pt modelId="{2A1660D2-6B0D-49DF-AD52-7C2C1A0F7FE8}">
      <dgm:prSet phldrT="[Text]" custT="1"/>
      <dgm:spPr/>
      <dgm:t>
        <a:bodyPr/>
        <a:lstStyle/>
        <a:p>
          <a:r>
            <a:rPr lang="en-US" sz="1400" dirty="0"/>
            <a:t>     $</a:t>
          </a:r>
          <a:r>
            <a:rPr lang="en-US" sz="1400" dirty="0" err="1"/>
            <a:t>geoNear</a:t>
          </a:r>
          <a:endParaRPr lang="en-US" sz="1400" dirty="0"/>
        </a:p>
      </dgm:t>
    </dgm:pt>
    <dgm:pt modelId="{B5EDA149-D08D-46DA-878C-3AF3AA6AC3CF}" type="parTrans" cxnId="{BFEA6253-F4D2-47F2-86A4-33E8AD2A48DD}">
      <dgm:prSet/>
      <dgm:spPr/>
      <dgm:t>
        <a:bodyPr/>
        <a:lstStyle/>
        <a:p>
          <a:endParaRPr lang="en-US" sz="1400"/>
        </a:p>
      </dgm:t>
    </dgm:pt>
    <dgm:pt modelId="{59380E08-0380-4AAD-9C48-26A7062DF769}" type="sibTrans" cxnId="{BFEA6253-F4D2-47F2-86A4-33E8AD2A48DD}">
      <dgm:prSet/>
      <dgm:spPr/>
      <dgm:t>
        <a:bodyPr/>
        <a:lstStyle/>
        <a:p>
          <a:endParaRPr lang="en-US" sz="1400"/>
        </a:p>
      </dgm:t>
    </dgm:pt>
    <dgm:pt modelId="{0EB6B174-B18A-4E81-941D-D80DA69AE81B}" type="pres">
      <dgm:prSet presAssocID="{5395E28E-48D2-4D3F-8FE9-BCF70F30D003}" presName="Name0" presStyleCnt="0">
        <dgm:presLayoutVars>
          <dgm:chMax val="7"/>
          <dgm:chPref val="7"/>
          <dgm:dir/>
        </dgm:presLayoutVars>
      </dgm:prSet>
      <dgm:spPr/>
    </dgm:pt>
    <dgm:pt modelId="{82982A7B-5845-4D43-BFD5-BB3A836ECE6A}" type="pres">
      <dgm:prSet presAssocID="{5395E28E-48D2-4D3F-8FE9-BCF70F30D003}" presName="Name1" presStyleCnt="0"/>
      <dgm:spPr/>
    </dgm:pt>
    <dgm:pt modelId="{C9932415-9DFD-4C36-A072-5A3B5F2B8260}" type="pres">
      <dgm:prSet presAssocID="{5395E28E-48D2-4D3F-8FE9-BCF70F30D003}" presName="cycle" presStyleCnt="0"/>
      <dgm:spPr/>
    </dgm:pt>
    <dgm:pt modelId="{472113BD-CB9C-4642-8726-D8E3F361C185}" type="pres">
      <dgm:prSet presAssocID="{5395E28E-48D2-4D3F-8FE9-BCF70F30D003}" presName="srcNode" presStyleLbl="node1" presStyleIdx="0" presStyleCnt="3"/>
      <dgm:spPr/>
    </dgm:pt>
    <dgm:pt modelId="{1F8C44A1-DF53-4EDE-8129-123D1A858BBA}" type="pres">
      <dgm:prSet presAssocID="{5395E28E-48D2-4D3F-8FE9-BCF70F30D003}" presName="conn" presStyleLbl="parChTrans1D2" presStyleIdx="0" presStyleCnt="1"/>
      <dgm:spPr/>
    </dgm:pt>
    <dgm:pt modelId="{2F16D5C9-4783-4369-A5D4-DA0A1F503281}" type="pres">
      <dgm:prSet presAssocID="{5395E28E-48D2-4D3F-8FE9-BCF70F30D003}" presName="extraNode" presStyleLbl="node1" presStyleIdx="0" presStyleCnt="3"/>
      <dgm:spPr/>
    </dgm:pt>
    <dgm:pt modelId="{6B95C666-A791-418F-A54C-0E90D2A29A05}" type="pres">
      <dgm:prSet presAssocID="{5395E28E-48D2-4D3F-8FE9-BCF70F30D003}" presName="dstNode" presStyleLbl="node1" presStyleIdx="0" presStyleCnt="3"/>
      <dgm:spPr/>
    </dgm:pt>
    <dgm:pt modelId="{299E965C-9213-4EB5-8329-3D16DFE1C5E1}" type="pres">
      <dgm:prSet presAssocID="{1A3358FE-F1DC-4FED-B172-D3AC5B984757}" presName="text_1" presStyleLbl="node1" presStyleIdx="0" presStyleCnt="3" custScaleX="86269">
        <dgm:presLayoutVars>
          <dgm:bulletEnabled val="1"/>
        </dgm:presLayoutVars>
      </dgm:prSet>
      <dgm:spPr/>
    </dgm:pt>
    <dgm:pt modelId="{19C0F57D-5A6D-417B-9277-8B309E834C02}" type="pres">
      <dgm:prSet presAssocID="{1A3358FE-F1DC-4FED-B172-D3AC5B984757}" presName="accent_1" presStyleCnt="0"/>
      <dgm:spPr/>
    </dgm:pt>
    <dgm:pt modelId="{C7C50A49-BE53-4BE2-9A71-60AA3021C401}" type="pres">
      <dgm:prSet presAssocID="{1A3358FE-F1DC-4FED-B172-D3AC5B984757}" presName="accentRepeatNode" presStyleLbl="solidFgAcc1" presStyleIdx="0" presStyleCnt="3" custScaleX="155685">
        <dgm:style>
          <a:lnRef idx="2">
            <a:schemeClr val="accent4"/>
          </a:lnRef>
          <a:fillRef idx="1">
            <a:schemeClr val="lt1"/>
          </a:fillRef>
          <a:effectRef idx="0">
            <a:schemeClr val="accent4"/>
          </a:effectRef>
          <a:fontRef idx="minor">
            <a:schemeClr val="dk1"/>
          </a:fontRef>
        </dgm:style>
      </dgm:prSet>
      <dgm:spPr>
        <a:prstGeom prst="heptagon">
          <a:avLst/>
        </a:prstGeom>
        <a:solidFill>
          <a:schemeClr val="bg1"/>
        </a:solidFill>
      </dgm:spPr>
    </dgm:pt>
    <dgm:pt modelId="{80212532-C23D-4C23-B8CC-D5B4DDBB590F}" type="pres">
      <dgm:prSet presAssocID="{E477D909-94F5-4CCF-805A-750B7BEF9014}" presName="text_2" presStyleLbl="node1" presStyleIdx="1" presStyleCnt="3" custScaleX="82474">
        <dgm:presLayoutVars>
          <dgm:bulletEnabled val="1"/>
        </dgm:presLayoutVars>
      </dgm:prSet>
      <dgm:spPr/>
    </dgm:pt>
    <dgm:pt modelId="{AD17ACD4-90EA-4A5F-92EB-6FC90F3CB948}" type="pres">
      <dgm:prSet presAssocID="{E477D909-94F5-4CCF-805A-750B7BEF9014}" presName="accent_2" presStyleCnt="0"/>
      <dgm:spPr/>
    </dgm:pt>
    <dgm:pt modelId="{D0BD00DC-7FEF-49E6-9B3A-66F3F46394C2}" type="pres">
      <dgm:prSet presAssocID="{E477D909-94F5-4CCF-805A-750B7BEF9014}" presName="accentRepeatNode" presStyleLbl="solidFgAcc1" presStyleIdx="1" presStyleCnt="3" custScaleX="155685"/>
      <dgm:spPr>
        <a:prstGeom prst="heptagon">
          <a:avLst/>
        </a:prstGeom>
        <a:solidFill>
          <a:srgbClr val="FFFF00"/>
        </a:solidFill>
      </dgm:spPr>
    </dgm:pt>
    <dgm:pt modelId="{73176B54-CD6E-423F-AC19-EBCFD3C2D485}" type="pres">
      <dgm:prSet presAssocID="{2A1660D2-6B0D-49DF-AD52-7C2C1A0F7FE8}" presName="text_3" presStyleLbl="node1" presStyleIdx="2" presStyleCnt="3" custScaleX="82474">
        <dgm:presLayoutVars>
          <dgm:bulletEnabled val="1"/>
        </dgm:presLayoutVars>
      </dgm:prSet>
      <dgm:spPr/>
    </dgm:pt>
    <dgm:pt modelId="{3938ABB8-3C8A-4CB1-B343-EAE37A8C9814}" type="pres">
      <dgm:prSet presAssocID="{2A1660D2-6B0D-49DF-AD52-7C2C1A0F7FE8}" presName="accent_3" presStyleCnt="0"/>
      <dgm:spPr/>
    </dgm:pt>
    <dgm:pt modelId="{4BFFB3F2-7986-4AFC-B620-3D54078623E7}" type="pres">
      <dgm:prSet presAssocID="{2A1660D2-6B0D-49DF-AD52-7C2C1A0F7FE8}" presName="accentRepeatNode" presStyleLbl="solidFgAcc1" presStyleIdx="2" presStyleCnt="3" custScaleX="155685"/>
      <dgm:spPr>
        <a:prstGeom prst="heptagon">
          <a:avLst/>
        </a:prstGeom>
      </dgm:spPr>
    </dgm:pt>
  </dgm:ptLst>
  <dgm:cxnLst>
    <dgm:cxn modelId="{EC38C523-E45C-49B9-94B5-9F67425F44DC}" srcId="{5395E28E-48D2-4D3F-8FE9-BCF70F30D003}" destId="{E477D909-94F5-4CCF-805A-750B7BEF9014}" srcOrd="1" destOrd="0" parTransId="{569AC920-BA32-45A7-9DAB-DCBB73BC3320}" sibTransId="{8192D177-8DCB-4EBF-9484-FD6A7739AC9C}"/>
    <dgm:cxn modelId="{78E9B760-A851-44A8-B8DF-1FE6C144898D}" type="presOf" srcId="{3D241C1E-0D8D-46D6-AB70-B18BE4DD4CE2}" destId="{1F8C44A1-DF53-4EDE-8129-123D1A858BBA}" srcOrd="0" destOrd="0" presId="urn:microsoft.com/office/officeart/2008/layout/VerticalCurvedList"/>
    <dgm:cxn modelId="{3FF6FD47-1D9E-400C-A7FC-88C96DF71ACD}" type="presOf" srcId="{2A1660D2-6B0D-49DF-AD52-7C2C1A0F7FE8}" destId="{73176B54-CD6E-423F-AC19-EBCFD3C2D485}" srcOrd="0" destOrd="0" presId="urn:microsoft.com/office/officeart/2008/layout/VerticalCurvedList"/>
    <dgm:cxn modelId="{BFEA6253-F4D2-47F2-86A4-33E8AD2A48DD}" srcId="{5395E28E-48D2-4D3F-8FE9-BCF70F30D003}" destId="{2A1660D2-6B0D-49DF-AD52-7C2C1A0F7FE8}" srcOrd="2" destOrd="0" parTransId="{B5EDA149-D08D-46DA-878C-3AF3AA6AC3CF}" sibTransId="{59380E08-0380-4AAD-9C48-26A7062DF769}"/>
    <dgm:cxn modelId="{BF81C953-A0D1-4EEE-8B12-AD976E95D869}" type="presOf" srcId="{E477D909-94F5-4CCF-805A-750B7BEF9014}" destId="{80212532-C23D-4C23-B8CC-D5B4DDBB590F}" srcOrd="0" destOrd="0" presId="urn:microsoft.com/office/officeart/2008/layout/VerticalCurvedList"/>
    <dgm:cxn modelId="{2CF45980-0412-4873-BF55-E748E62DFBF8}" type="presOf" srcId="{1A3358FE-F1DC-4FED-B172-D3AC5B984757}" destId="{299E965C-9213-4EB5-8329-3D16DFE1C5E1}" srcOrd="0" destOrd="0" presId="urn:microsoft.com/office/officeart/2008/layout/VerticalCurvedList"/>
    <dgm:cxn modelId="{90CC3CBF-9026-4614-9738-8E1FCBE38635}" srcId="{5395E28E-48D2-4D3F-8FE9-BCF70F30D003}" destId="{1A3358FE-F1DC-4FED-B172-D3AC5B984757}" srcOrd="0" destOrd="0" parTransId="{E46C8E0B-92D4-4D6B-BF3C-508AAB767DE2}" sibTransId="{3D241C1E-0D8D-46D6-AB70-B18BE4DD4CE2}"/>
    <dgm:cxn modelId="{9D2466DF-6A93-4C0B-9A4D-4F5EF3DDE83F}" type="presOf" srcId="{5395E28E-48D2-4D3F-8FE9-BCF70F30D003}" destId="{0EB6B174-B18A-4E81-941D-D80DA69AE81B}" srcOrd="0" destOrd="0" presId="urn:microsoft.com/office/officeart/2008/layout/VerticalCurvedList"/>
    <dgm:cxn modelId="{6EFB6C69-39A1-499A-B012-3E71E70B51B6}" type="presParOf" srcId="{0EB6B174-B18A-4E81-941D-D80DA69AE81B}" destId="{82982A7B-5845-4D43-BFD5-BB3A836ECE6A}" srcOrd="0" destOrd="0" presId="urn:microsoft.com/office/officeart/2008/layout/VerticalCurvedList"/>
    <dgm:cxn modelId="{3DEA3C11-4787-44A4-897D-4BCEF711AFA5}" type="presParOf" srcId="{82982A7B-5845-4D43-BFD5-BB3A836ECE6A}" destId="{C9932415-9DFD-4C36-A072-5A3B5F2B8260}" srcOrd="0" destOrd="0" presId="urn:microsoft.com/office/officeart/2008/layout/VerticalCurvedList"/>
    <dgm:cxn modelId="{97D8EB00-4082-4C94-A49C-173B25A86F56}" type="presParOf" srcId="{C9932415-9DFD-4C36-A072-5A3B5F2B8260}" destId="{472113BD-CB9C-4642-8726-D8E3F361C185}" srcOrd="0" destOrd="0" presId="urn:microsoft.com/office/officeart/2008/layout/VerticalCurvedList"/>
    <dgm:cxn modelId="{B03C8378-0DC3-4372-AF3E-BCFEB3DB2859}" type="presParOf" srcId="{C9932415-9DFD-4C36-A072-5A3B5F2B8260}" destId="{1F8C44A1-DF53-4EDE-8129-123D1A858BBA}" srcOrd="1" destOrd="0" presId="urn:microsoft.com/office/officeart/2008/layout/VerticalCurvedList"/>
    <dgm:cxn modelId="{1CC1D391-34EF-4EE7-83B4-B96F5E8AFBCA}" type="presParOf" srcId="{C9932415-9DFD-4C36-A072-5A3B5F2B8260}" destId="{2F16D5C9-4783-4369-A5D4-DA0A1F503281}" srcOrd="2" destOrd="0" presId="urn:microsoft.com/office/officeart/2008/layout/VerticalCurvedList"/>
    <dgm:cxn modelId="{1942B126-FE14-45A4-897F-C856FA3521D3}" type="presParOf" srcId="{C9932415-9DFD-4C36-A072-5A3B5F2B8260}" destId="{6B95C666-A791-418F-A54C-0E90D2A29A05}" srcOrd="3" destOrd="0" presId="urn:microsoft.com/office/officeart/2008/layout/VerticalCurvedList"/>
    <dgm:cxn modelId="{D6A55F92-BAEA-4E1E-9D3B-0557947D1135}" type="presParOf" srcId="{82982A7B-5845-4D43-BFD5-BB3A836ECE6A}" destId="{299E965C-9213-4EB5-8329-3D16DFE1C5E1}" srcOrd="1" destOrd="0" presId="urn:microsoft.com/office/officeart/2008/layout/VerticalCurvedList"/>
    <dgm:cxn modelId="{A57C5030-A8E6-4854-BEBB-F5F132ABC805}" type="presParOf" srcId="{82982A7B-5845-4D43-BFD5-BB3A836ECE6A}" destId="{19C0F57D-5A6D-417B-9277-8B309E834C02}" srcOrd="2" destOrd="0" presId="urn:microsoft.com/office/officeart/2008/layout/VerticalCurvedList"/>
    <dgm:cxn modelId="{3EF0B69E-4B1E-460D-B6C6-41667DE85664}" type="presParOf" srcId="{19C0F57D-5A6D-417B-9277-8B309E834C02}" destId="{C7C50A49-BE53-4BE2-9A71-60AA3021C401}" srcOrd="0" destOrd="0" presId="urn:microsoft.com/office/officeart/2008/layout/VerticalCurvedList"/>
    <dgm:cxn modelId="{EFF2B194-D978-49BE-9FAB-C96DD429CAF7}" type="presParOf" srcId="{82982A7B-5845-4D43-BFD5-BB3A836ECE6A}" destId="{80212532-C23D-4C23-B8CC-D5B4DDBB590F}" srcOrd="3" destOrd="0" presId="urn:microsoft.com/office/officeart/2008/layout/VerticalCurvedList"/>
    <dgm:cxn modelId="{378BBF4A-785D-4176-86CB-2AEC9119E2EA}" type="presParOf" srcId="{82982A7B-5845-4D43-BFD5-BB3A836ECE6A}" destId="{AD17ACD4-90EA-4A5F-92EB-6FC90F3CB948}" srcOrd="4" destOrd="0" presId="urn:microsoft.com/office/officeart/2008/layout/VerticalCurvedList"/>
    <dgm:cxn modelId="{7C7D8210-5998-41E6-BA6B-3333BE593B92}" type="presParOf" srcId="{AD17ACD4-90EA-4A5F-92EB-6FC90F3CB948}" destId="{D0BD00DC-7FEF-49E6-9B3A-66F3F46394C2}" srcOrd="0" destOrd="0" presId="urn:microsoft.com/office/officeart/2008/layout/VerticalCurvedList"/>
    <dgm:cxn modelId="{647BC374-1419-4F44-BDE1-07FE536890C4}" type="presParOf" srcId="{82982A7B-5845-4D43-BFD5-BB3A836ECE6A}" destId="{73176B54-CD6E-423F-AC19-EBCFD3C2D485}" srcOrd="5" destOrd="0" presId="urn:microsoft.com/office/officeart/2008/layout/VerticalCurvedList"/>
    <dgm:cxn modelId="{8CBCBA15-1241-4956-953B-25B92FDDBD43}" type="presParOf" srcId="{82982A7B-5845-4D43-BFD5-BB3A836ECE6A}" destId="{3938ABB8-3C8A-4CB1-B343-EAE37A8C9814}" srcOrd="6" destOrd="0" presId="urn:microsoft.com/office/officeart/2008/layout/VerticalCurvedList"/>
    <dgm:cxn modelId="{0D52982A-896D-4B03-9AE7-ECCD749E5BF0}" type="presParOf" srcId="{3938ABB8-3C8A-4CB1-B343-EAE37A8C9814}" destId="{4BFFB3F2-7986-4AFC-B620-3D54078623E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8D4BBBF-481B-4854-B8C1-FEECEE500C27}"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8545FBF1-3633-48B9-BDD5-2F029D43C303}">
      <dgm:prSet phldrT="[Text]" custT="1"/>
      <dgm:spPr>
        <a:solidFill>
          <a:srgbClr val="658D4D"/>
        </a:solidFill>
      </dgm:spPr>
      <dgm:t>
        <a:bodyPr lIns="0" rIns="0"/>
        <a:lstStyle/>
        <a:p>
          <a:r>
            <a:rPr lang="en-US" sz="1200" dirty="0"/>
            <a:t>{Sequence}</a:t>
          </a:r>
        </a:p>
      </dgm:t>
    </dgm:pt>
    <dgm:pt modelId="{3B1D16FE-BDEF-4BC2-A3B5-B8A551EE3C7E}" type="parTrans" cxnId="{6282FE3E-19D9-435C-AC18-148FE3D76D05}">
      <dgm:prSet/>
      <dgm:spPr/>
      <dgm:t>
        <a:bodyPr/>
        <a:lstStyle/>
        <a:p>
          <a:endParaRPr lang="en-US"/>
        </a:p>
      </dgm:t>
    </dgm:pt>
    <dgm:pt modelId="{511E757A-ABF3-4DF2-93E4-54175C52C5FA}" type="sibTrans" cxnId="{6282FE3E-19D9-435C-AC18-148FE3D76D05}">
      <dgm:prSet custT="1"/>
      <dgm:spPr>
        <a:solidFill>
          <a:srgbClr val="658D4D"/>
        </a:solidFill>
      </dgm:spPr>
      <dgm:t>
        <a:bodyPr/>
        <a:lstStyle/>
        <a:p>
          <a:r>
            <a:rPr lang="en-US" sz="1200" dirty="0"/>
            <a:t>{My DNA}</a:t>
          </a:r>
        </a:p>
      </dgm:t>
    </dgm:pt>
    <dgm:pt modelId="{A3DE0254-8330-4FD9-9FBF-DA8B7588C5FB}">
      <dgm:prSet phldrT="[Text]" custT="1"/>
      <dgm:spPr/>
      <dgm:t>
        <a:bodyPr/>
        <a:lstStyle/>
        <a:p>
          <a:r>
            <a:rPr lang="en-US" sz="1200" dirty="0"/>
            <a:t>{</a:t>
          </a:r>
          <a:r>
            <a:rPr lang="en-US" sz="1200" dirty="0" err="1"/>
            <a:t>HapMap</a:t>
          </a:r>
          <a:r>
            <a:rPr lang="en-US" sz="1200" dirty="0"/>
            <a:t>}</a:t>
          </a:r>
        </a:p>
      </dgm:t>
    </dgm:pt>
    <dgm:pt modelId="{E3BE2495-D543-4A4F-A02D-408A0A5ECD88}" type="parTrans" cxnId="{0EECC31D-EC14-4958-BD97-B1C5AA5C28E9}">
      <dgm:prSet/>
      <dgm:spPr/>
      <dgm:t>
        <a:bodyPr/>
        <a:lstStyle/>
        <a:p>
          <a:endParaRPr lang="en-US"/>
        </a:p>
      </dgm:t>
    </dgm:pt>
    <dgm:pt modelId="{C0BAAE24-89FF-4E9C-8545-018C64579308}" type="sibTrans" cxnId="{0EECC31D-EC14-4958-BD97-B1C5AA5C28E9}">
      <dgm:prSet custT="1"/>
      <dgm:spPr>
        <a:solidFill>
          <a:srgbClr val="658D4D"/>
        </a:solidFill>
      </dgm:spPr>
      <dgm:t>
        <a:bodyPr/>
        <a:lstStyle/>
        <a:p>
          <a:r>
            <a:rPr lang="en-US" sz="1200" dirty="0"/>
            <a:t>{Clinical Conditions}</a:t>
          </a:r>
        </a:p>
      </dgm:t>
    </dgm:pt>
    <dgm:pt modelId="{EAF29920-F256-4CB6-A3DD-1ED24E58C29C}">
      <dgm:prSet phldrT="[Text]" custT="1"/>
      <dgm:spPr>
        <a:solidFill>
          <a:srgbClr val="658D4D"/>
        </a:solidFill>
      </dgm:spPr>
      <dgm:t>
        <a:bodyPr/>
        <a:lstStyle/>
        <a:p>
          <a:r>
            <a:rPr lang="en-US" sz="1200" dirty="0"/>
            <a:t>{Gene}</a:t>
          </a:r>
        </a:p>
      </dgm:t>
    </dgm:pt>
    <dgm:pt modelId="{29F9B08F-1616-4750-98A9-76CC3EFFAEBB}" type="parTrans" cxnId="{93488D76-BCC8-4BA0-8664-8C6447C1A215}">
      <dgm:prSet/>
      <dgm:spPr/>
      <dgm:t>
        <a:bodyPr/>
        <a:lstStyle/>
        <a:p>
          <a:endParaRPr lang="en-US"/>
        </a:p>
      </dgm:t>
    </dgm:pt>
    <dgm:pt modelId="{7CE66A30-0D7E-48EB-AA06-AFBC95F943F1}" type="sibTrans" cxnId="{93488D76-BCC8-4BA0-8664-8C6447C1A215}">
      <dgm:prSet custT="1"/>
      <dgm:spPr>
        <a:solidFill>
          <a:srgbClr val="658D4D"/>
        </a:solidFill>
      </dgm:spPr>
      <dgm:t>
        <a:bodyPr/>
        <a:lstStyle/>
        <a:p>
          <a:r>
            <a:rPr lang="en-US" sz="1200" dirty="0"/>
            <a:t>{Scientific Study}</a:t>
          </a:r>
        </a:p>
      </dgm:t>
    </dgm:pt>
    <dgm:pt modelId="{1F92F638-981F-4F79-9BD4-3C482516144A}" type="pres">
      <dgm:prSet presAssocID="{B8D4BBBF-481B-4854-B8C1-FEECEE500C27}" presName="Name0" presStyleCnt="0">
        <dgm:presLayoutVars>
          <dgm:chMax/>
          <dgm:chPref/>
          <dgm:dir/>
          <dgm:animLvl val="lvl"/>
        </dgm:presLayoutVars>
      </dgm:prSet>
      <dgm:spPr/>
    </dgm:pt>
    <dgm:pt modelId="{34E46CC5-D575-47C4-9523-917A79381BC2}" type="pres">
      <dgm:prSet presAssocID="{8545FBF1-3633-48B9-BDD5-2F029D43C303}" presName="composite" presStyleCnt="0"/>
      <dgm:spPr/>
    </dgm:pt>
    <dgm:pt modelId="{654EA85E-1B25-4F8F-A099-B59CD96883A2}" type="pres">
      <dgm:prSet presAssocID="{8545FBF1-3633-48B9-BDD5-2F029D43C303}" presName="Parent1" presStyleLbl="node1" presStyleIdx="0" presStyleCnt="6">
        <dgm:presLayoutVars>
          <dgm:chMax val="1"/>
          <dgm:chPref val="1"/>
          <dgm:bulletEnabled val="1"/>
        </dgm:presLayoutVars>
      </dgm:prSet>
      <dgm:spPr/>
    </dgm:pt>
    <dgm:pt modelId="{267B09AC-4B5C-476C-B03D-010F1E96FDE6}" type="pres">
      <dgm:prSet presAssocID="{8545FBF1-3633-48B9-BDD5-2F029D43C303}" presName="Childtext1" presStyleLbl="revTx" presStyleIdx="0" presStyleCnt="3">
        <dgm:presLayoutVars>
          <dgm:chMax val="0"/>
          <dgm:chPref val="0"/>
          <dgm:bulletEnabled val="1"/>
        </dgm:presLayoutVars>
      </dgm:prSet>
      <dgm:spPr/>
    </dgm:pt>
    <dgm:pt modelId="{95826322-77D3-43DC-B880-4EE44D8FF4E9}" type="pres">
      <dgm:prSet presAssocID="{8545FBF1-3633-48B9-BDD5-2F029D43C303}" presName="BalanceSpacing" presStyleCnt="0"/>
      <dgm:spPr/>
    </dgm:pt>
    <dgm:pt modelId="{19AEC2B1-39C2-469F-A775-5D2D680B43D1}" type="pres">
      <dgm:prSet presAssocID="{8545FBF1-3633-48B9-BDD5-2F029D43C303}" presName="BalanceSpacing1" presStyleCnt="0"/>
      <dgm:spPr/>
    </dgm:pt>
    <dgm:pt modelId="{96685D34-FD91-49EF-A50D-8BE29F3B093B}" type="pres">
      <dgm:prSet presAssocID="{511E757A-ABF3-4DF2-93E4-54175C52C5FA}" presName="Accent1Text" presStyleLbl="node1" presStyleIdx="1" presStyleCnt="6"/>
      <dgm:spPr/>
    </dgm:pt>
    <dgm:pt modelId="{A92B5B3F-28FB-4393-9EE4-1C2341FAE42E}" type="pres">
      <dgm:prSet presAssocID="{511E757A-ABF3-4DF2-93E4-54175C52C5FA}" presName="spaceBetweenRectangles" presStyleCnt="0"/>
      <dgm:spPr/>
    </dgm:pt>
    <dgm:pt modelId="{A6D2790D-A9C6-4EA1-9E29-A93A588CA5A9}" type="pres">
      <dgm:prSet presAssocID="{A3DE0254-8330-4FD9-9FBF-DA8B7588C5FB}" presName="composite" presStyleCnt="0"/>
      <dgm:spPr/>
    </dgm:pt>
    <dgm:pt modelId="{CF006EC8-D494-4576-9E44-067A0881A9A7}" type="pres">
      <dgm:prSet presAssocID="{A3DE0254-8330-4FD9-9FBF-DA8B7588C5FB}" presName="Parent1" presStyleLbl="node1" presStyleIdx="2" presStyleCnt="6">
        <dgm:presLayoutVars>
          <dgm:chMax val="1"/>
          <dgm:chPref val="1"/>
          <dgm:bulletEnabled val="1"/>
        </dgm:presLayoutVars>
      </dgm:prSet>
      <dgm:spPr/>
    </dgm:pt>
    <dgm:pt modelId="{B05AC257-1C5E-4D0A-8F85-FEC3A0C16AFC}" type="pres">
      <dgm:prSet presAssocID="{A3DE0254-8330-4FD9-9FBF-DA8B7588C5FB}" presName="Childtext1" presStyleLbl="revTx" presStyleIdx="1" presStyleCnt="3">
        <dgm:presLayoutVars>
          <dgm:chMax val="0"/>
          <dgm:chPref val="0"/>
          <dgm:bulletEnabled val="1"/>
        </dgm:presLayoutVars>
      </dgm:prSet>
      <dgm:spPr/>
    </dgm:pt>
    <dgm:pt modelId="{CEA33E27-B154-4B71-8F49-DD13ACA1FDFF}" type="pres">
      <dgm:prSet presAssocID="{A3DE0254-8330-4FD9-9FBF-DA8B7588C5FB}" presName="BalanceSpacing" presStyleCnt="0"/>
      <dgm:spPr/>
    </dgm:pt>
    <dgm:pt modelId="{BB41E835-4122-4EDC-B49F-8BA25F6F9746}" type="pres">
      <dgm:prSet presAssocID="{A3DE0254-8330-4FD9-9FBF-DA8B7588C5FB}" presName="BalanceSpacing1" presStyleCnt="0"/>
      <dgm:spPr/>
    </dgm:pt>
    <dgm:pt modelId="{620B499A-F531-4980-996E-D80A23B4AD3D}" type="pres">
      <dgm:prSet presAssocID="{C0BAAE24-89FF-4E9C-8545-018C64579308}" presName="Accent1Text" presStyleLbl="node1" presStyleIdx="3" presStyleCnt="6"/>
      <dgm:spPr/>
    </dgm:pt>
    <dgm:pt modelId="{DDE0B65B-A9C6-47BE-B8C6-7AAE3F4B58DA}" type="pres">
      <dgm:prSet presAssocID="{C0BAAE24-89FF-4E9C-8545-018C64579308}" presName="spaceBetweenRectangles" presStyleCnt="0"/>
      <dgm:spPr/>
    </dgm:pt>
    <dgm:pt modelId="{DA652BA5-ACBD-4A8A-A315-65748A62417F}" type="pres">
      <dgm:prSet presAssocID="{EAF29920-F256-4CB6-A3DD-1ED24E58C29C}" presName="composite" presStyleCnt="0"/>
      <dgm:spPr/>
    </dgm:pt>
    <dgm:pt modelId="{FDCA26FB-2356-41F7-9EAB-CFABB316FAD4}" type="pres">
      <dgm:prSet presAssocID="{EAF29920-F256-4CB6-A3DD-1ED24E58C29C}" presName="Parent1" presStyleLbl="node1" presStyleIdx="4" presStyleCnt="6">
        <dgm:presLayoutVars>
          <dgm:chMax val="1"/>
          <dgm:chPref val="1"/>
          <dgm:bulletEnabled val="1"/>
        </dgm:presLayoutVars>
      </dgm:prSet>
      <dgm:spPr/>
    </dgm:pt>
    <dgm:pt modelId="{8FE85BF3-47AF-41E9-8096-F9716A84EE02}" type="pres">
      <dgm:prSet presAssocID="{EAF29920-F256-4CB6-A3DD-1ED24E58C29C}" presName="Childtext1" presStyleLbl="revTx" presStyleIdx="2" presStyleCnt="3">
        <dgm:presLayoutVars>
          <dgm:chMax val="0"/>
          <dgm:chPref val="0"/>
          <dgm:bulletEnabled val="1"/>
        </dgm:presLayoutVars>
      </dgm:prSet>
      <dgm:spPr/>
    </dgm:pt>
    <dgm:pt modelId="{316244DC-3BCD-46D9-9F37-3A4DC5A98CA7}" type="pres">
      <dgm:prSet presAssocID="{EAF29920-F256-4CB6-A3DD-1ED24E58C29C}" presName="BalanceSpacing" presStyleCnt="0"/>
      <dgm:spPr/>
    </dgm:pt>
    <dgm:pt modelId="{B802439A-4259-42BC-B41C-0A5E7DC4D385}" type="pres">
      <dgm:prSet presAssocID="{EAF29920-F256-4CB6-A3DD-1ED24E58C29C}" presName="BalanceSpacing1" presStyleCnt="0"/>
      <dgm:spPr/>
    </dgm:pt>
    <dgm:pt modelId="{58474306-F121-4BD1-B490-637FB16E4698}" type="pres">
      <dgm:prSet presAssocID="{7CE66A30-0D7E-48EB-AA06-AFBC95F943F1}" presName="Accent1Text" presStyleLbl="node1" presStyleIdx="5" presStyleCnt="6"/>
      <dgm:spPr/>
    </dgm:pt>
  </dgm:ptLst>
  <dgm:cxnLst>
    <dgm:cxn modelId="{D14ED11B-1582-493A-9918-A8CAC25A7DAF}" type="presOf" srcId="{C0BAAE24-89FF-4E9C-8545-018C64579308}" destId="{620B499A-F531-4980-996E-D80A23B4AD3D}" srcOrd="0" destOrd="0" presId="urn:microsoft.com/office/officeart/2008/layout/AlternatingHexagons"/>
    <dgm:cxn modelId="{0EECC31D-EC14-4958-BD97-B1C5AA5C28E9}" srcId="{B8D4BBBF-481B-4854-B8C1-FEECEE500C27}" destId="{A3DE0254-8330-4FD9-9FBF-DA8B7588C5FB}" srcOrd="1" destOrd="0" parTransId="{E3BE2495-D543-4A4F-A02D-408A0A5ECD88}" sibTransId="{C0BAAE24-89FF-4E9C-8545-018C64579308}"/>
    <dgm:cxn modelId="{6282FE3E-19D9-435C-AC18-148FE3D76D05}" srcId="{B8D4BBBF-481B-4854-B8C1-FEECEE500C27}" destId="{8545FBF1-3633-48B9-BDD5-2F029D43C303}" srcOrd="0" destOrd="0" parTransId="{3B1D16FE-BDEF-4BC2-A3B5-B8A551EE3C7E}" sibTransId="{511E757A-ABF3-4DF2-93E4-54175C52C5FA}"/>
    <dgm:cxn modelId="{68ED7666-F497-4D29-89AE-21A70B079C4E}" type="presOf" srcId="{EAF29920-F256-4CB6-A3DD-1ED24E58C29C}" destId="{FDCA26FB-2356-41F7-9EAB-CFABB316FAD4}" srcOrd="0" destOrd="0" presId="urn:microsoft.com/office/officeart/2008/layout/AlternatingHexagons"/>
    <dgm:cxn modelId="{8DC5B946-D7E9-469F-AD1E-A0A185AB9533}" type="presOf" srcId="{7CE66A30-0D7E-48EB-AA06-AFBC95F943F1}" destId="{58474306-F121-4BD1-B490-637FB16E4698}" srcOrd="0" destOrd="0" presId="urn:microsoft.com/office/officeart/2008/layout/AlternatingHexagons"/>
    <dgm:cxn modelId="{08BE546B-B2DE-47CC-8D1F-1E527CCC43BF}" type="presOf" srcId="{8545FBF1-3633-48B9-BDD5-2F029D43C303}" destId="{654EA85E-1B25-4F8F-A099-B59CD96883A2}" srcOrd="0" destOrd="0" presId="urn:microsoft.com/office/officeart/2008/layout/AlternatingHexagons"/>
    <dgm:cxn modelId="{93488D76-BCC8-4BA0-8664-8C6447C1A215}" srcId="{B8D4BBBF-481B-4854-B8C1-FEECEE500C27}" destId="{EAF29920-F256-4CB6-A3DD-1ED24E58C29C}" srcOrd="2" destOrd="0" parTransId="{29F9B08F-1616-4750-98A9-76CC3EFFAEBB}" sibTransId="{7CE66A30-0D7E-48EB-AA06-AFBC95F943F1}"/>
    <dgm:cxn modelId="{4E42857E-6740-40CA-A17B-DF849C8B2000}" type="presOf" srcId="{A3DE0254-8330-4FD9-9FBF-DA8B7588C5FB}" destId="{CF006EC8-D494-4576-9E44-067A0881A9A7}" srcOrd="0" destOrd="0" presId="urn:microsoft.com/office/officeart/2008/layout/AlternatingHexagons"/>
    <dgm:cxn modelId="{E7637C8B-7B60-4FE6-9BB2-1D4D3D5DD696}" type="presOf" srcId="{511E757A-ABF3-4DF2-93E4-54175C52C5FA}" destId="{96685D34-FD91-49EF-A50D-8BE29F3B093B}" srcOrd="0" destOrd="0" presId="urn:microsoft.com/office/officeart/2008/layout/AlternatingHexagons"/>
    <dgm:cxn modelId="{8679ABA1-D205-4A22-8E39-7BB16C778BAF}" type="presOf" srcId="{B8D4BBBF-481B-4854-B8C1-FEECEE500C27}" destId="{1F92F638-981F-4F79-9BD4-3C482516144A}" srcOrd="0" destOrd="0" presId="urn:microsoft.com/office/officeart/2008/layout/AlternatingHexagons"/>
    <dgm:cxn modelId="{B734F9BC-2DF4-4AEF-B066-8EF1043F1258}" type="presParOf" srcId="{1F92F638-981F-4F79-9BD4-3C482516144A}" destId="{34E46CC5-D575-47C4-9523-917A79381BC2}" srcOrd="0" destOrd="0" presId="urn:microsoft.com/office/officeart/2008/layout/AlternatingHexagons"/>
    <dgm:cxn modelId="{19AF7813-FB0E-4881-9C4A-3D9307014997}" type="presParOf" srcId="{34E46CC5-D575-47C4-9523-917A79381BC2}" destId="{654EA85E-1B25-4F8F-A099-B59CD96883A2}" srcOrd="0" destOrd="0" presId="urn:microsoft.com/office/officeart/2008/layout/AlternatingHexagons"/>
    <dgm:cxn modelId="{1108862D-B22B-4FA9-A004-27CB06EC4885}" type="presParOf" srcId="{34E46CC5-D575-47C4-9523-917A79381BC2}" destId="{267B09AC-4B5C-476C-B03D-010F1E96FDE6}" srcOrd="1" destOrd="0" presId="urn:microsoft.com/office/officeart/2008/layout/AlternatingHexagons"/>
    <dgm:cxn modelId="{42F1646C-30A9-42A0-8B49-1B04ACE7F2C2}" type="presParOf" srcId="{34E46CC5-D575-47C4-9523-917A79381BC2}" destId="{95826322-77D3-43DC-B880-4EE44D8FF4E9}" srcOrd="2" destOrd="0" presId="urn:microsoft.com/office/officeart/2008/layout/AlternatingHexagons"/>
    <dgm:cxn modelId="{B0F47FE8-B95E-4AE4-82B7-3C00B9367918}" type="presParOf" srcId="{34E46CC5-D575-47C4-9523-917A79381BC2}" destId="{19AEC2B1-39C2-469F-A775-5D2D680B43D1}" srcOrd="3" destOrd="0" presId="urn:microsoft.com/office/officeart/2008/layout/AlternatingHexagons"/>
    <dgm:cxn modelId="{25FDF5A4-261B-40E5-8279-D37A5E668BD1}" type="presParOf" srcId="{34E46CC5-D575-47C4-9523-917A79381BC2}" destId="{96685D34-FD91-49EF-A50D-8BE29F3B093B}" srcOrd="4" destOrd="0" presId="urn:microsoft.com/office/officeart/2008/layout/AlternatingHexagons"/>
    <dgm:cxn modelId="{9CA62789-B1A7-4075-B6A7-BB429D7C4E3E}" type="presParOf" srcId="{1F92F638-981F-4F79-9BD4-3C482516144A}" destId="{A92B5B3F-28FB-4393-9EE4-1C2341FAE42E}" srcOrd="1" destOrd="0" presId="urn:microsoft.com/office/officeart/2008/layout/AlternatingHexagons"/>
    <dgm:cxn modelId="{0717E415-6DA6-4022-AF7D-130833E93353}" type="presParOf" srcId="{1F92F638-981F-4F79-9BD4-3C482516144A}" destId="{A6D2790D-A9C6-4EA1-9E29-A93A588CA5A9}" srcOrd="2" destOrd="0" presId="urn:microsoft.com/office/officeart/2008/layout/AlternatingHexagons"/>
    <dgm:cxn modelId="{5E8864DB-AE2F-47B9-871F-668DDB0C96C5}" type="presParOf" srcId="{A6D2790D-A9C6-4EA1-9E29-A93A588CA5A9}" destId="{CF006EC8-D494-4576-9E44-067A0881A9A7}" srcOrd="0" destOrd="0" presId="urn:microsoft.com/office/officeart/2008/layout/AlternatingHexagons"/>
    <dgm:cxn modelId="{A7C85491-81B6-4F0C-AECC-0C6899F8A0CF}" type="presParOf" srcId="{A6D2790D-A9C6-4EA1-9E29-A93A588CA5A9}" destId="{B05AC257-1C5E-4D0A-8F85-FEC3A0C16AFC}" srcOrd="1" destOrd="0" presId="urn:microsoft.com/office/officeart/2008/layout/AlternatingHexagons"/>
    <dgm:cxn modelId="{2E191DDF-9171-43EE-9E67-D03D755B420C}" type="presParOf" srcId="{A6D2790D-A9C6-4EA1-9E29-A93A588CA5A9}" destId="{CEA33E27-B154-4B71-8F49-DD13ACA1FDFF}" srcOrd="2" destOrd="0" presId="urn:microsoft.com/office/officeart/2008/layout/AlternatingHexagons"/>
    <dgm:cxn modelId="{EC76E47E-20C2-4145-80AC-87E65F299E74}" type="presParOf" srcId="{A6D2790D-A9C6-4EA1-9E29-A93A588CA5A9}" destId="{BB41E835-4122-4EDC-B49F-8BA25F6F9746}" srcOrd="3" destOrd="0" presId="urn:microsoft.com/office/officeart/2008/layout/AlternatingHexagons"/>
    <dgm:cxn modelId="{5214D3F4-72B7-41DD-949C-25352932E8BD}" type="presParOf" srcId="{A6D2790D-A9C6-4EA1-9E29-A93A588CA5A9}" destId="{620B499A-F531-4980-996E-D80A23B4AD3D}" srcOrd="4" destOrd="0" presId="urn:microsoft.com/office/officeart/2008/layout/AlternatingHexagons"/>
    <dgm:cxn modelId="{B5BE9FCF-2104-4FD1-9360-4D311482F08E}" type="presParOf" srcId="{1F92F638-981F-4F79-9BD4-3C482516144A}" destId="{DDE0B65B-A9C6-47BE-B8C6-7AAE3F4B58DA}" srcOrd="3" destOrd="0" presId="urn:microsoft.com/office/officeart/2008/layout/AlternatingHexagons"/>
    <dgm:cxn modelId="{70C04F61-D649-488E-95E7-921EBA9254BE}" type="presParOf" srcId="{1F92F638-981F-4F79-9BD4-3C482516144A}" destId="{DA652BA5-ACBD-4A8A-A315-65748A62417F}" srcOrd="4" destOrd="0" presId="urn:microsoft.com/office/officeart/2008/layout/AlternatingHexagons"/>
    <dgm:cxn modelId="{7120367B-C36F-4202-90BC-EA653763DACB}" type="presParOf" srcId="{DA652BA5-ACBD-4A8A-A315-65748A62417F}" destId="{FDCA26FB-2356-41F7-9EAB-CFABB316FAD4}" srcOrd="0" destOrd="0" presId="urn:microsoft.com/office/officeart/2008/layout/AlternatingHexagons"/>
    <dgm:cxn modelId="{2F535ED5-9EC6-413C-A936-546C0A8D8397}" type="presParOf" srcId="{DA652BA5-ACBD-4A8A-A315-65748A62417F}" destId="{8FE85BF3-47AF-41E9-8096-F9716A84EE02}" srcOrd="1" destOrd="0" presId="urn:microsoft.com/office/officeart/2008/layout/AlternatingHexagons"/>
    <dgm:cxn modelId="{BDEC67F8-6215-42E1-96D9-89F185CC901B}" type="presParOf" srcId="{DA652BA5-ACBD-4A8A-A315-65748A62417F}" destId="{316244DC-3BCD-46D9-9F37-3A4DC5A98CA7}" srcOrd="2" destOrd="0" presId="urn:microsoft.com/office/officeart/2008/layout/AlternatingHexagons"/>
    <dgm:cxn modelId="{DDD48D61-AB23-4DAE-A76D-7BBC94D7A974}" type="presParOf" srcId="{DA652BA5-ACBD-4A8A-A315-65748A62417F}" destId="{B802439A-4259-42BC-B41C-0A5E7DC4D385}" srcOrd="3" destOrd="0" presId="urn:microsoft.com/office/officeart/2008/layout/AlternatingHexagons"/>
    <dgm:cxn modelId="{F38FEC69-312A-402D-9174-4551681305D6}" type="presParOf" srcId="{DA652BA5-ACBD-4A8A-A315-65748A62417F}" destId="{58474306-F121-4BD1-B490-637FB16E469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D4BBBF-481B-4854-B8C1-FEECEE500C27}"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8545FBF1-3633-48B9-BDD5-2F029D43C303}">
      <dgm:prSet phldrT="[Text]" custT="1"/>
      <dgm:spPr>
        <a:solidFill>
          <a:srgbClr val="658D4D"/>
        </a:solidFill>
      </dgm:spPr>
      <dgm:t>
        <a:bodyPr lIns="0" rIns="0"/>
        <a:lstStyle/>
        <a:p>
          <a:r>
            <a:rPr lang="en-US" sz="1200" dirty="0"/>
            <a:t>{Weather}</a:t>
          </a:r>
        </a:p>
      </dgm:t>
    </dgm:pt>
    <dgm:pt modelId="{3B1D16FE-BDEF-4BC2-A3B5-B8A551EE3C7E}" type="parTrans" cxnId="{6282FE3E-19D9-435C-AC18-148FE3D76D05}">
      <dgm:prSet/>
      <dgm:spPr/>
      <dgm:t>
        <a:bodyPr/>
        <a:lstStyle/>
        <a:p>
          <a:endParaRPr lang="en-US"/>
        </a:p>
      </dgm:t>
    </dgm:pt>
    <dgm:pt modelId="{511E757A-ABF3-4DF2-93E4-54175C52C5FA}" type="sibTrans" cxnId="{6282FE3E-19D9-435C-AC18-148FE3D76D05}">
      <dgm:prSet custT="1"/>
      <dgm:spPr>
        <a:solidFill>
          <a:srgbClr val="658D4D"/>
        </a:solidFill>
      </dgm:spPr>
      <dgm:t>
        <a:bodyPr/>
        <a:lstStyle/>
        <a:p>
          <a:r>
            <a:rPr lang="en-US" sz="1200" dirty="0"/>
            <a:t>{Twitter}</a:t>
          </a:r>
        </a:p>
      </dgm:t>
    </dgm:pt>
    <dgm:pt modelId="{A3DE0254-8330-4FD9-9FBF-DA8B7588C5FB}">
      <dgm:prSet phldrT="[Text]" custT="1"/>
      <dgm:spPr/>
      <dgm:t>
        <a:bodyPr/>
        <a:lstStyle/>
        <a:p>
          <a:r>
            <a:rPr lang="en-US" sz="1200" dirty="0"/>
            <a:t>{</a:t>
          </a:r>
          <a:r>
            <a:rPr lang="en-US" sz="1200" dirty="0" err="1"/>
            <a:t>MyTrip</a:t>
          </a:r>
          <a:r>
            <a:rPr lang="en-US" sz="1200" dirty="0"/>
            <a:t>}</a:t>
          </a:r>
        </a:p>
      </dgm:t>
    </dgm:pt>
    <dgm:pt modelId="{E3BE2495-D543-4A4F-A02D-408A0A5ECD88}" type="parTrans" cxnId="{0EECC31D-EC14-4958-BD97-B1C5AA5C28E9}">
      <dgm:prSet/>
      <dgm:spPr/>
      <dgm:t>
        <a:bodyPr/>
        <a:lstStyle/>
        <a:p>
          <a:endParaRPr lang="en-US"/>
        </a:p>
      </dgm:t>
    </dgm:pt>
    <dgm:pt modelId="{C0BAAE24-89FF-4E9C-8545-018C64579308}" type="sibTrans" cxnId="{0EECC31D-EC14-4958-BD97-B1C5AA5C28E9}">
      <dgm:prSet custT="1"/>
      <dgm:spPr>
        <a:solidFill>
          <a:srgbClr val="658D4D"/>
        </a:solidFill>
      </dgm:spPr>
      <dgm:t>
        <a:bodyPr/>
        <a:lstStyle/>
        <a:p>
          <a:r>
            <a:rPr lang="en-US" sz="1200" dirty="0"/>
            <a:t>{Public Safety Alerts}</a:t>
          </a:r>
        </a:p>
      </dgm:t>
    </dgm:pt>
    <dgm:pt modelId="{EAF29920-F256-4CB6-A3DD-1ED24E58C29C}">
      <dgm:prSet phldrT="[Text]" custT="1"/>
      <dgm:spPr>
        <a:solidFill>
          <a:srgbClr val="658D4D"/>
        </a:solidFill>
      </dgm:spPr>
      <dgm:t>
        <a:bodyPr/>
        <a:lstStyle/>
        <a:p>
          <a:r>
            <a:rPr lang="en-US" sz="1200" dirty="0"/>
            <a:t>{Traffic}</a:t>
          </a:r>
        </a:p>
      </dgm:t>
    </dgm:pt>
    <dgm:pt modelId="{29F9B08F-1616-4750-98A9-76CC3EFFAEBB}" type="parTrans" cxnId="{93488D76-BCC8-4BA0-8664-8C6447C1A215}">
      <dgm:prSet/>
      <dgm:spPr/>
      <dgm:t>
        <a:bodyPr/>
        <a:lstStyle/>
        <a:p>
          <a:endParaRPr lang="en-US"/>
        </a:p>
      </dgm:t>
    </dgm:pt>
    <dgm:pt modelId="{7CE66A30-0D7E-48EB-AA06-AFBC95F943F1}" type="sibTrans" cxnId="{93488D76-BCC8-4BA0-8664-8C6447C1A215}">
      <dgm:prSet custT="1"/>
      <dgm:spPr>
        <a:solidFill>
          <a:srgbClr val="658D4D"/>
        </a:solidFill>
      </dgm:spPr>
      <dgm:t>
        <a:bodyPr/>
        <a:lstStyle/>
        <a:p>
          <a:r>
            <a:rPr lang="en-US" sz="1200" dirty="0"/>
            <a:t>{</a:t>
          </a:r>
          <a:r>
            <a:rPr lang="en-US" sz="1200" dirty="0" err="1"/>
            <a:t>BikeShare</a:t>
          </a:r>
          <a:r>
            <a:rPr lang="en-US" sz="1200" dirty="0"/>
            <a:t>}</a:t>
          </a:r>
        </a:p>
      </dgm:t>
    </dgm:pt>
    <dgm:pt modelId="{1F92F638-981F-4F79-9BD4-3C482516144A}" type="pres">
      <dgm:prSet presAssocID="{B8D4BBBF-481B-4854-B8C1-FEECEE500C27}" presName="Name0" presStyleCnt="0">
        <dgm:presLayoutVars>
          <dgm:chMax/>
          <dgm:chPref/>
          <dgm:dir/>
          <dgm:animLvl val="lvl"/>
        </dgm:presLayoutVars>
      </dgm:prSet>
      <dgm:spPr/>
    </dgm:pt>
    <dgm:pt modelId="{34E46CC5-D575-47C4-9523-917A79381BC2}" type="pres">
      <dgm:prSet presAssocID="{8545FBF1-3633-48B9-BDD5-2F029D43C303}" presName="composite" presStyleCnt="0"/>
      <dgm:spPr/>
    </dgm:pt>
    <dgm:pt modelId="{654EA85E-1B25-4F8F-A099-B59CD96883A2}" type="pres">
      <dgm:prSet presAssocID="{8545FBF1-3633-48B9-BDD5-2F029D43C303}" presName="Parent1" presStyleLbl="node1" presStyleIdx="0" presStyleCnt="6">
        <dgm:presLayoutVars>
          <dgm:chMax val="1"/>
          <dgm:chPref val="1"/>
          <dgm:bulletEnabled val="1"/>
        </dgm:presLayoutVars>
      </dgm:prSet>
      <dgm:spPr/>
    </dgm:pt>
    <dgm:pt modelId="{267B09AC-4B5C-476C-B03D-010F1E96FDE6}" type="pres">
      <dgm:prSet presAssocID="{8545FBF1-3633-48B9-BDD5-2F029D43C303}" presName="Childtext1" presStyleLbl="revTx" presStyleIdx="0" presStyleCnt="3">
        <dgm:presLayoutVars>
          <dgm:chMax val="0"/>
          <dgm:chPref val="0"/>
          <dgm:bulletEnabled val="1"/>
        </dgm:presLayoutVars>
      </dgm:prSet>
      <dgm:spPr/>
    </dgm:pt>
    <dgm:pt modelId="{95826322-77D3-43DC-B880-4EE44D8FF4E9}" type="pres">
      <dgm:prSet presAssocID="{8545FBF1-3633-48B9-BDD5-2F029D43C303}" presName="BalanceSpacing" presStyleCnt="0"/>
      <dgm:spPr/>
    </dgm:pt>
    <dgm:pt modelId="{19AEC2B1-39C2-469F-A775-5D2D680B43D1}" type="pres">
      <dgm:prSet presAssocID="{8545FBF1-3633-48B9-BDD5-2F029D43C303}" presName="BalanceSpacing1" presStyleCnt="0"/>
      <dgm:spPr/>
    </dgm:pt>
    <dgm:pt modelId="{96685D34-FD91-49EF-A50D-8BE29F3B093B}" type="pres">
      <dgm:prSet presAssocID="{511E757A-ABF3-4DF2-93E4-54175C52C5FA}" presName="Accent1Text" presStyleLbl="node1" presStyleIdx="1" presStyleCnt="6"/>
      <dgm:spPr/>
    </dgm:pt>
    <dgm:pt modelId="{A92B5B3F-28FB-4393-9EE4-1C2341FAE42E}" type="pres">
      <dgm:prSet presAssocID="{511E757A-ABF3-4DF2-93E4-54175C52C5FA}" presName="spaceBetweenRectangles" presStyleCnt="0"/>
      <dgm:spPr/>
    </dgm:pt>
    <dgm:pt modelId="{A6D2790D-A9C6-4EA1-9E29-A93A588CA5A9}" type="pres">
      <dgm:prSet presAssocID="{A3DE0254-8330-4FD9-9FBF-DA8B7588C5FB}" presName="composite" presStyleCnt="0"/>
      <dgm:spPr/>
    </dgm:pt>
    <dgm:pt modelId="{CF006EC8-D494-4576-9E44-067A0881A9A7}" type="pres">
      <dgm:prSet presAssocID="{A3DE0254-8330-4FD9-9FBF-DA8B7588C5FB}" presName="Parent1" presStyleLbl="node1" presStyleIdx="2" presStyleCnt="6">
        <dgm:presLayoutVars>
          <dgm:chMax val="1"/>
          <dgm:chPref val="1"/>
          <dgm:bulletEnabled val="1"/>
        </dgm:presLayoutVars>
      </dgm:prSet>
      <dgm:spPr/>
    </dgm:pt>
    <dgm:pt modelId="{B05AC257-1C5E-4D0A-8F85-FEC3A0C16AFC}" type="pres">
      <dgm:prSet presAssocID="{A3DE0254-8330-4FD9-9FBF-DA8B7588C5FB}" presName="Childtext1" presStyleLbl="revTx" presStyleIdx="1" presStyleCnt="3">
        <dgm:presLayoutVars>
          <dgm:chMax val="0"/>
          <dgm:chPref val="0"/>
          <dgm:bulletEnabled val="1"/>
        </dgm:presLayoutVars>
      </dgm:prSet>
      <dgm:spPr/>
    </dgm:pt>
    <dgm:pt modelId="{CEA33E27-B154-4B71-8F49-DD13ACA1FDFF}" type="pres">
      <dgm:prSet presAssocID="{A3DE0254-8330-4FD9-9FBF-DA8B7588C5FB}" presName="BalanceSpacing" presStyleCnt="0"/>
      <dgm:spPr/>
    </dgm:pt>
    <dgm:pt modelId="{BB41E835-4122-4EDC-B49F-8BA25F6F9746}" type="pres">
      <dgm:prSet presAssocID="{A3DE0254-8330-4FD9-9FBF-DA8B7588C5FB}" presName="BalanceSpacing1" presStyleCnt="0"/>
      <dgm:spPr/>
    </dgm:pt>
    <dgm:pt modelId="{620B499A-F531-4980-996E-D80A23B4AD3D}" type="pres">
      <dgm:prSet presAssocID="{C0BAAE24-89FF-4E9C-8545-018C64579308}" presName="Accent1Text" presStyleLbl="node1" presStyleIdx="3" presStyleCnt="6"/>
      <dgm:spPr/>
    </dgm:pt>
    <dgm:pt modelId="{DDE0B65B-A9C6-47BE-B8C6-7AAE3F4B58DA}" type="pres">
      <dgm:prSet presAssocID="{C0BAAE24-89FF-4E9C-8545-018C64579308}" presName="spaceBetweenRectangles" presStyleCnt="0"/>
      <dgm:spPr/>
    </dgm:pt>
    <dgm:pt modelId="{DA652BA5-ACBD-4A8A-A315-65748A62417F}" type="pres">
      <dgm:prSet presAssocID="{EAF29920-F256-4CB6-A3DD-1ED24E58C29C}" presName="composite" presStyleCnt="0"/>
      <dgm:spPr/>
    </dgm:pt>
    <dgm:pt modelId="{FDCA26FB-2356-41F7-9EAB-CFABB316FAD4}" type="pres">
      <dgm:prSet presAssocID="{EAF29920-F256-4CB6-A3DD-1ED24E58C29C}" presName="Parent1" presStyleLbl="node1" presStyleIdx="4" presStyleCnt="6">
        <dgm:presLayoutVars>
          <dgm:chMax val="1"/>
          <dgm:chPref val="1"/>
          <dgm:bulletEnabled val="1"/>
        </dgm:presLayoutVars>
      </dgm:prSet>
      <dgm:spPr/>
    </dgm:pt>
    <dgm:pt modelId="{8FE85BF3-47AF-41E9-8096-F9716A84EE02}" type="pres">
      <dgm:prSet presAssocID="{EAF29920-F256-4CB6-A3DD-1ED24E58C29C}" presName="Childtext1" presStyleLbl="revTx" presStyleIdx="2" presStyleCnt="3">
        <dgm:presLayoutVars>
          <dgm:chMax val="0"/>
          <dgm:chPref val="0"/>
          <dgm:bulletEnabled val="1"/>
        </dgm:presLayoutVars>
      </dgm:prSet>
      <dgm:spPr/>
    </dgm:pt>
    <dgm:pt modelId="{316244DC-3BCD-46D9-9F37-3A4DC5A98CA7}" type="pres">
      <dgm:prSet presAssocID="{EAF29920-F256-4CB6-A3DD-1ED24E58C29C}" presName="BalanceSpacing" presStyleCnt="0"/>
      <dgm:spPr/>
    </dgm:pt>
    <dgm:pt modelId="{B802439A-4259-42BC-B41C-0A5E7DC4D385}" type="pres">
      <dgm:prSet presAssocID="{EAF29920-F256-4CB6-A3DD-1ED24E58C29C}" presName="BalanceSpacing1" presStyleCnt="0"/>
      <dgm:spPr/>
    </dgm:pt>
    <dgm:pt modelId="{58474306-F121-4BD1-B490-637FB16E4698}" type="pres">
      <dgm:prSet presAssocID="{7CE66A30-0D7E-48EB-AA06-AFBC95F943F1}" presName="Accent1Text" presStyleLbl="node1" presStyleIdx="5" presStyleCnt="6"/>
      <dgm:spPr/>
    </dgm:pt>
  </dgm:ptLst>
  <dgm:cxnLst>
    <dgm:cxn modelId="{8E37E81C-62DF-4A45-B3F7-C805F653DE32}" type="presOf" srcId="{8545FBF1-3633-48B9-BDD5-2F029D43C303}" destId="{654EA85E-1B25-4F8F-A099-B59CD96883A2}" srcOrd="0" destOrd="0" presId="urn:microsoft.com/office/officeart/2008/layout/AlternatingHexagons"/>
    <dgm:cxn modelId="{0EECC31D-EC14-4958-BD97-B1C5AA5C28E9}" srcId="{B8D4BBBF-481B-4854-B8C1-FEECEE500C27}" destId="{A3DE0254-8330-4FD9-9FBF-DA8B7588C5FB}" srcOrd="1" destOrd="0" parTransId="{E3BE2495-D543-4A4F-A02D-408A0A5ECD88}" sibTransId="{C0BAAE24-89FF-4E9C-8545-018C64579308}"/>
    <dgm:cxn modelId="{6282FE3E-19D9-435C-AC18-148FE3D76D05}" srcId="{B8D4BBBF-481B-4854-B8C1-FEECEE500C27}" destId="{8545FBF1-3633-48B9-BDD5-2F029D43C303}" srcOrd="0" destOrd="0" parTransId="{3B1D16FE-BDEF-4BC2-A3B5-B8A551EE3C7E}" sibTransId="{511E757A-ABF3-4DF2-93E4-54175C52C5FA}"/>
    <dgm:cxn modelId="{6695CF46-025B-42C4-9F45-E0122C77D033}" type="presOf" srcId="{511E757A-ABF3-4DF2-93E4-54175C52C5FA}" destId="{96685D34-FD91-49EF-A50D-8BE29F3B093B}" srcOrd="0" destOrd="0" presId="urn:microsoft.com/office/officeart/2008/layout/AlternatingHexagons"/>
    <dgm:cxn modelId="{FD5E3570-BA47-44C9-9837-D686615C70D2}" type="presOf" srcId="{C0BAAE24-89FF-4E9C-8545-018C64579308}" destId="{620B499A-F531-4980-996E-D80A23B4AD3D}" srcOrd="0" destOrd="0" presId="urn:microsoft.com/office/officeart/2008/layout/AlternatingHexagons"/>
    <dgm:cxn modelId="{93488D76-BCC8-4BA0-8664-8C6447C1A215}" srcId="{B8D4BBBF-481B-4854-B8C1-FEECEE500C27}" destId="{EAF29920-F256-4CB6-A3DD-1ED24E58C29C}" srcOrd="2" destOrd="0" parTransId="{29F9B08F-1616-4750-98A9-76CC3EFFAEBB}" sibTransId="{7CE66A30-0D7E-48EB-AA06-AFBC95F943F1}"/>
    <dgm:cxn modelId="{96CB4B80-ECA5-4F88-A4BF-E54F6E4EDF04}" type="presOf" srcId="{B8D4BBBF-481B-4854-B8C1-FEECEE500C27}" destId="{1F92F638-981F-4F79-9BD4-3C482516144A}" srcOrd="0" destOrd="0" presId="urn:microsoft.com/office/officeart/2008/layout/AlternatingHexagons"/>
    <dgm:cxn modelId="{3E6CF1D8-7D87-47FE-B9F2-268E7FCCBE36}" type="presOf" srcId="{A3DE0254-8330-4FD9-9FBF-DA8B7588C5FB}" destId="{CF006EC8-D494-4576-9E44-067A0881A9A7}" srcOrd="0" destOrd="0" presId="urn:microsoft.com/office/officeart/2008/layout/AlternatingHexagons"/>
    <dgm:cxn modelId="{B10EBFED-9D1F-45AB-BFFC-D1ACEACDC2F6}" type="presOf" srcId="{EAF29920-F256-4CB6-A3DD-1ED24E58C29C}" destId="{FDCA26FB-2356-41F7-9EAB-CFABB316FAD4}" srcOrd="0" destOrd="0" presId="urn:microsoft.com/office/officeart/2008/layout/AlternatingHexagons"/>
    <dgm:cxn modelId="{BE467CF1-3E42-4711-AD1D-A8DB12EC3268}" type="presOf" srcId="{7CE66A30-0D7E-48EB-AA06-AFBC95F943F1}" destId="{58474306-F121-4BD1-B490-637FB16E4698}" srcOrd="0" destOrd="0" presId="urn:microsoft.com/office/officeart/2008/layout/AlternatingHexagons"/>
    <dgm:cxn modelId="{A62DA85A-AA0F-4149-93A7-244DA827897D}" type="presParOf" srcId="{1F92F638-981F-4F79-9BD4-3C482516144A}" destId="{34E46CC5-D575-47C4-9523-917A79381BC2}" srcOrd="0" destOrd="0" presId="urn:microsoft.com/office/officeart/2008/layout/AlternatingHexagons"/>
    <dgm:cxn modelId="{F8D760A0-F338-4AF5-BB1F-A557B01029E0}" type="presParOf" srcId="{34E46CC5-D575-47C4-9523-917A79381BC2}" destId="{654EA85E-1B25-4F8F-A099-B59CD96883A2}" srcOrd="0" destOrd="0" presId="urn:microsoft.com/office/officeart/2008/layout/AlternatingHexagons"/>
    <dgm:cxn modelId="{C71B5095-E3F4-40A3-8988-FE8F759DBC8C}" type="presParOf" srcId="{34E46CC5-D575-47C4-9523-917A79381BC2}" destId="{267B09AC-4B5C-476C-B03D-010F1E96FDE6}" srcOrd="1" destOrd="0" presId="urn:microsoft.com/office/officeart/2008/layout/AlternatingHexagons"/>
    <dgm:cxn modelId="{094391EB-0CEE-4CE0-BA5C-742B58DFB6BA}" type="presParOf" srcId="{34E46CC5-D575-47C4-9523-917A79381BC2}" destId="{95826322-77D3-43DC-B880-4EE44D8FF4E9}" srcOrd="2" destOrd="0" presId="urn:microsoft.com/office/officeart/2008/layout/AlternatingHexagons"/>
    <dgm:cxn modelId="{0732B24B-B36B-4269-A8E9-354157689BA7}" type="presParOf" srcId="{34E46CC5-D575-47C4-9523-917A79381BC2}" destId="{19AEC2B1-39C2-469F-A775-5D2D680B43D1}" srcOrd="3" destOrd="0" presId="urn:microsoft.com/office/officeart/2008/layout/AlternatingHexagons"/>
    <dgm:cxn modelId="{802272E5-F320-40A9-B960-31F5D4D70477}" type="presParOf" srcId="{34E46CC5-D575-47C4-9523-917A79381BC2}" destId="{96685D34-FD91-49EF-A50D-8BE29F3B093B}" srcOrd="4" destOrd="0" presId="urn:microsoft.com/office/officeart/2008/layout/AlternatingHexagons"/>
    <dgm:cxn modelId="{CF56E95C-35E2-4B2C-81B9-77C3C1FFC98C}" type="presParOf" srcId="{1F92F638-981F-4F79-9BD4-3C482516144A}" destId="{A92B5B3F-28FB-4393-9EE4-1C2341FAE42E}" srcOrd="1" destOrd="0" presId="urn:microsoft.com/office/officeart/2008/layout/AlternatingHexagons"/>
    <dgm:cxn modelId="{0FAA15E7-1C79-4F64-B9C9-55142935E119}" type="presParOf" srcId="{1F92F638-981F-4F79-9BD4-3C482516144A}" destId="{A6D2790D-A9C6-4EA1-9E29-A93A588CA5A9}" srcOrd="2" destOrd="0" presId="urn:microsoft.com/office/officeart/2008/layout/AlternatingHexagons"/>
    <dgm:cxn modelId="{6BB08C19-490B-46CB-8DD1-7D45E621ED9E}" type="presParOf" srcId="{A6D2790D-A9C6-4EA1-9E29-A93A588CA5A9}" destId="{CF006EC8-D494-4576-9E44-067A0881A9A7}" srcOrd="0" destOrd="0" presId="urn:microsoft.com/office/officeart/2008/layout/AlternatingHexagons"/>
    <dgm:cxn modelId="{FA772024-DA74-4C1E-AEE5-CDA74A173638}" type="presParOf" srcId="{A6D2790D-A9C6-4EA1-9E29-A93A588CA5A9}" destId="{B05AC257-1C5E-4D0A-8F85-FEC3A0C16AFC}" srcOrd="1" destOrd="0" presId="urn:microsoft.com/office/officeart/2008/layout/AlternatingHexagons"/>
    <dgm:cxn modelId="{B10A99FE-94EE-4DEC-939B-CDE30045433D}" type="presParOf" srcId="{A6D2790D-A9C6-4EA1-9E29-A93A588CA5A9}" destId="{CEA33E27-B154-4B71-8F49-DD13ACA1FDFF}" srcOrd="2" destOrd="0" presId="urn:microsoft.com/office/officeart/2008/layout/AlternatingHexagons"/>
    <dgm:cxn modelId="{0610D5C0-7D6A-4D34-9CCD-13B300A6C28B}" type="presParOf" srcId="{A6D2790D-A9C6-4EA1-9E29-A93A588CA5A9}" destId="{BB41E835-4122-4EDC-B49F-8BA25F6F9746}" srcOrd="3" destOrd="0" presId="urn:microsoft.com/office/officeart/2008/layout/AlternatingHexagons"/>
    <dgm:cxn modelId="{ECD91DE1-5BF6-415E-8FD6-164B77D98685}" type="presParOf" srcId="{A6D2790D-A9C6-4EA1-9E29-A93A588CA5A9}" destId="{620B499A-F531-4980-996E-D80A23B4AD3D}" srcOrd="4" destOrd="0" presId="urn:microsoft.com/office/officeart/2008/layout/AlternatingHexagons"/>
    <dgm:cxn modelId="{AF13F5A3-AF59-4252-ADF8-F148D12D92A9}" type="presParOf" srcId="{1F92F638-981F-4F79-9BD4-3C482516144A}" destId="{DDE0B65B-A9C6-47BE-B8C6-7AAE3F4B58DA}" srcOrd="3" destOrd="0" presId="urn:microsoft.com/office/officeart/2008/layout/AlternatingHexagons"/>
    <dgm:cxn modelId="{DD31EC7F-11F1-48A1-AFB1-6C4581C99ECC}" type="presParOf" srcId="{1F92F638-981F-4F79-9BD4-3C482516144A}" destId="{DA652BA5-ACBD-4A8A-A315-65748A62417F}" srcOrd="4" destOrd="0" presId="urn:microsoft.com/office/officeart/2008/layout/AlternatingHexagons"/>
    <dgm:cxn modelId="{61C59984-F2BB-49D8-A7BF-2B91C0935221}" type="presParOf" srcId="{DA652BA5-ACBD-4A8A-A315-65748A62417F}" destId="{FDCA26FB-2356-41F7-9EAB-CFABB316FAD4}" srcOrd="0" destOrd="0" presId="urn:microsoft.com/office/officeart/2008/layout/AlternatingHexagons"/>
    <dgm:cxn modelId="{33C701DD-6F71-4D8F-A0E6-5235202F39F7}" type="presParOf" srcId="{DA652BA5-ACBD-4A8A-A315-65748A62417F}" destId="{8FE85BF3-47AF-41E9-8096-F9716A84EE02}" srcOrd="1" destOrd="0" presId="urn:microsoft.com/office/officeart/2008/layout/AlternatingHexagons"/>
    <dgm:cxn modelId="{E0759FE2-0B33-4137-A9FF-777516D6FA6A}" type="presParOf" srcId="{DA652BA5-ACBD-4A8A-A315-65748A62417F}" destId="{316244DC-3BCD-46D9-9F37-3A4DC5A98CA7}" srcOrd="2" destOrd="0" presId="urn:microsoft.com/office/officeart/2008/layout/AlternatingHexagons"/>
    <dgm:cxn modelId="{B6333B10-D1E3-46BE-8B26-317C79F6FD57}" type="presParOf" srcId="{DA652BA5-ACBD-4A8A-A315-65748A62417F}" destId="{B802439A-4259-42BC-B41C-0A5E7DC4D385}" srcOrd="3" destOrd="0" presId="urn:microsoft.com/office/officeart/2008/layout/AlternatingHexagons"/>
    <dgm:cxn modelId="{AC403573-9610-47FE-BEFF-93CE95B2D6BA}" type="presParOf" srcId="{DA652BA5-ACBD-4A8A-A315-65748A62417F}" destId="{58474306-F121-4BD1-B490-637FB16E469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51111-3F76-4E55-8F80-D9D625E15673}">
      <dsp:nvSpPr>
        <dsp:cNvPr id="0" name=""/>
        <dsp:cNvSpPr/>
      </dsp:nvSpPr>
      <dsp:spPr>
        <a:xfrm>
          <a:off x="0" y="354196"/>
          <a:ext cx="4222668" cy="1190700"/>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7726" tIns="291592" rIns="32772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The most popular NoSQL database</a:t>
          </a:r>
        </a:p>
        <a:p>
          <a:pPr marL="114300" lvl="1" indent="-114300" algn="l" defTabSz="622300">
            <a:lnSpc>
              <a:spcPct val="90000"/>
            </a:lnSpc>
            <a:spcBef>
              <a:spcPct val="0"/>
            </a:spcBef>
            <a:spcAft>
              <a:spcPct val="15000"/>
            </a:spcAft>
            <a:buChar char="•"/>
          </a:pPr>
          <a:r>
            <a:rPr lang="en-US" sz="1400" kern="1200" dirty="0"/>
            <a:t>Over 20 million downloads and 3500 customers</a:t>
          </a:r>
        </a:p>
        <a:p>
          <a:pPr marL="114300" lvl="1" indent="-114300" algn="l" defTabSz="622300">
            <a:lnSpc>
              <a:spcPct val="90000"/>
            </a:lnSpc>
            <a:spcBef>
              <a:spcPct val="0"/>
            </a:spcBef>
            <a:spcAft>
              <a:spcPct val="15000"/>
            </a:spcAft>
            <a:buChar char="•"/>
          </a:pPr>
          <a:r>
            <a:rPr lang="en-US" sz="1400" kern="1200" dirty="0"/>
            <a:t>Open source</a:t>
          </a:r>
        </a:p>
      </dsp:txBody>
      <dsp:txXfrm>
        <a:off x="0" y="354196"/>
        <a:ext cx="4222668" cy="1190700"/>
      </dsp:txXfrm>
    </dsp:sp>
    <dsp:sp modelId="{62E17297-DAA4-4CCA-ABAF-52BBC703A5B4}">
      <dsp:nvSpPr>
        <dsp:cNvPr id="0" name=""/>
        <dsp:cNvSpPr/>
      </dsp:nvSpPr>
      <dsp:spPr>
        <a:xfrm>
          <a:off x="211133" y="147556"/>
          <a:ext cx="2955867" cy="4132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25" tIns="0" rIns="111725" bIns="0" numCol="1" spcCol="1270" anchor="ctr" anchorCtr="0">
          <a:noAutofit/>
        </a:bodyPr>
        <a:lstStyle/>
        <a:p>
          <a:pPr marL="0" lvl="0" indent="0" algn="l" defTabSz="622300">
            <a:lnSpc>
              <a:spcPct val="90000"/>
            </a:lnSpc>
            <a:spcBef>
              <a:spcPct val="0"/>
            </a:spcBef>
            <a:spcAft>
              <a:spcPct val="35000"/>
            </a:spcAft>
            <a:buNone/>
          </a:pPr>
          <a:r>
            <a:rPr lang="en-US" sz="1400" kern="1200" dirty="0"/>
            <a:t>Community and Ecosystem</a:t>
          </a:r>
        </a:p>
      </dsp:txBody>
      <dsp:txXfrm>
        <a:off x="231308" y="167731"/>
        <a:ext cx="2915517" cy="372930"/>
      </dsp:txXfrm>
    </dsp:sp>
    <dsp:sp modelId="{12389F3F-E19E-4115-B285-FD2075F7CC82}">
      <dsp:nvSpPr>
        <dsp:cNvPr id="0" name=""/>
        <dsp:cNvSpPr/>
      </dsp:nvSpPr>
      <dsp:spPr>
        <a:xfrm>
          <a:off x="0" y="1827136"/>
          <a:ext cx="4222668" cy="1014300"/>
        </a:xfrm>
        <a:prstGeom prst="rect">
          <a:avLst/>
        </a:prstGeom>
        <a:solidFill>
          <a:schemeClr val="lt1">
            <a:alpha val="90000"/>
            <a:hueOff val="0"/>
            <a:satOff val="0"/>
            <a:lumOff val="0"/>
            <a:alphaOff val="0"/>
          </a:schemeClr>
        </a:solidFill>
        <a:ln w="19050" cap="flat" cmpd="sng" algn="ctr">
          <a:solidFill>
            <a:schemeClr val="accent5">
              <a:hueOff val="187884"/>
              <a:satOff val="18001"/>
              <a:lumOff val="44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7726" tIns="291592" rIns="32772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Flexible schema to capture ALL data</a:t>
          </a:r>
        </a:p>
        <a:p>
          <a:pPr marL="114300" lvl="1" indent="-114300" algn="l" defTabSz="622300">
            <a:lnSpc>
              <a:spcPct val="90000"/>
            </a:lnSpc>
            <a:spcBef>
              <a:spcPct val="0"/>
            </a:spcBef>
            <a:spcAft>
              <a:spcPct val="15000"/>
            </a:spcAft>
            <a:buChar char="•"/>
          </a:pPr>
          <a:r>
            <a:rPr lang="en-US" sz="1400" kern="1200" dirty="0"/>
            <a:t>Extreme developer productivity</a:t>
          </a:r>
        </a:p>
        <a:p>
          <a:pPr marL="114300" lvl="1" indent="-114300" algn="l" defTabSz="622300">
            <a:lnSpc>
              <a:spcPct val="90000"/>
            </a:lnSpc>
            <a:spcBef>
              <a:spcPct val="0"/>
            </a:spcBef>
            <a:spcAft>
              <a:spcPct val="15000"/>
            </a:spcAft>
            <a:buChar char="•"/>
          </a:pPr>
          <a:r>
            <a:rPr lang="en-US" sz="1400" kern="1200" dirty="0"/>
            <a:t>Analytics against live operational systems</a:t>
          </a:r>
        </a:p>
      </dsp:txBody>
      <dsp:txXfrm>
        <a:off x="0" y="1827136"/>
        <a:ext cx="4222668" cy="1014300"/>
      </dsp:txXfrm>
    </dsp:sp>
    <dsp:sp modelId="{0625ED90-A11E-4273-BE69-8AF6B43B4101}">
      <dsp:nvSpPr>
        <dsp:cNvPr id="0" name=""/>
        <dsp:cNvSpPr/>
      </dsp:nvSpPr>
      <dsp:spPr>
        <a:xfrm>
          <a:off x="211133" y="1620496"/>
          <a:ext cx="2955867" cy="413280"/>
        </a:xfrm>
        <a:prstGeom prst="roundRect">
          <a:avLst/>
        </a:prstGeom>
        <a:solidFill>
          <a:schemeClr val="accent5">
            <a:hueOff val="187884"/>
            <a:satOff val="18001"/>
            <a:lumOff val="441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25" tIns="0" rIns="111725" bIns="0" numCol="1" spcCol="1270" anchor="ctr" anchorCtr="0">
          <a:noAutofit/>
        </a:bodyPr>
        <a:lstStyle/>
        <a:p>
          <a:pPr marL="0" lvl="0" indent="0" algn="l" defTabSz="622300">
            <a:lnSpc>
              <a:spcPct val="90000"/>
            </a:lnSpc>
            <a:spcBef>
              <a:spcPct val="0"/>
            </a:spcBef>
            <a:spcAft>
              <a:spcPct val="35000"/>
            </a:spcAft>
            <a:buNone/>
          </a:pPr>
          <a:r>
            <a:rPr lang="en-US" sz="1400" kern="1200" dirty="0"/>
            <a:t>Speed</a:t>
          </a:r>
        </a:p>
      </dsp:txBody>
      <dsp:txXfrm>
        <a:off x="231308" y="1640671"/>
        <a:ext cx="2915517" cy="372930"/>
      </dsp:txXfrm>
    </dsp:sp>
    <dsp:sp modelId="{A0FDC328-9098-445E-B46A-F77C28870EDF}">
      <dsp:nvSpPr>
        <dsp:cNvPr id="0" name=""/>
        <dsp:cNvSpPr/>
      </dsp:nvSpPr>
      <dsp:spPr>
        <a:xfrm>
          <a:off x="0" y="3123676"/>
          <a:ext cx="4222668" cy="1190700"/>
        </a:xfrm>
        <a:prstGeom prst="rect">
          <a:avLst/>
        </a:prstGeom>
        <a:solidFill>
          <a:schemeClr val="lt1">
            <a:alpha val="90000"/>
            <a:hueOff val="0"/>
            <a:satOff val="0"/>
            <a:lumOff val="0"/>
            <a:alphaOff val="0"/>
          </a:schemeClr>
        </a:solidFill>
        <a:ln w="19050" cap="flat" cmpd="sng" algn="ctr">
          <a:solidFill>
            <a:schemeClr val="accent5">
              <a:hueOff val="375767"/>
              <a:satOff val="36001"/>
              <a:lumOff val="88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7726" tIns="291592" rIns="32772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More / new / changing data types</a:t>
          </a:r>
        </a:p>
        <a:p>
          <a:pPr marL="114300" lvl="1" indent="-114300" algn="l" defTabSz="622300">
            <a:lnSpc>
              <a:spcPct val="90000"/>
            </a:lnSpc>
            <a:spcBef>
              <a:spcPct val="0"/>
            </a:spcBef>
            <a:spcAft>
              <a:spcPct val="15000"/>
            </a:spcAft>
            <a:buChar char="•"/>
          </a:pPr>
          <a:r>
            <a:rPr lang="en-US" sz="1400" kern="1200" dirty="0"/>
            <a:t>Advanced capabilities beyond key/value pairs</a:t>
          </a:r>
        </a:p>
        <a:p>
          <a:pPr marL="114300" lvl="1" indent="-114300" algn="l" defTabSz="622300">
            <a:lnSpc>
              <a:spcPct val="90000"/>
            </a:lnSpc>
            <a:spcBef>
              <a:spcPct val="0"/>
            </a:spcBef>
            <a:spcAft>
              <a:spcPct val="15000"/>
            </a:spcAft>
            <a:buChar char="•"/>
          </a:pPr>
          <a:r>
            <a:rPr lang="en-US" sz="1400" kern="1200" dirty="0"/>
            <a:t>Many industries and use cases</a:t>
          </a:r>
        </a:p>
      </dsp:txBody>
      <dsp:txXfrm>
        <a:off x="0" y="3123676"/>
        <a:ext cx="4222668" cy="1190700"/>
      </dsp:txXfrm>
    </dsp:sp>
    <dsp:sp modelId="{75DA1CB7-4850-4115-B996-90A878C6BD9A}">
      <dsp:nvSpPr>
        <dsp:cNvPr id="0" name=""/>
        <dsp:cNvSpPr/>
      </dsp:nvSpPr>
      <dsp:spPr>
        <a:xfrm>
          <a:off x="211133" y="2917036"/>
          <a:ext cx="2955867" cy="413280"/>
        </a:xfrm>
        <a:prstGeom prst="roundRect">
          <a:avLst/>
        </a:prstGeom>
        <a:solidFill>
          <a:schemeClr val="accent5">
            <a:hueOff val="375767"/>
            <a:satOff val="36001"/>
            <a:lumOff val="88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25" tIns="0" rIns="111725" bIns="0" numCol="1" spcCol="1270" anchor="ctr" anchorCtr="0">
          <a:noAutofit/>
        </a:bodyPr>
        <a:lstStyle/>
        <a:p>
          <a:pPr marL="0" lvl="0" indent="0" algn="l" defTabSz="622300">
            <a:lnSpc>
              <a:spcPct val="90000"/>
            </a:lnSpc>
            <a:spcBef>
              <a:spcPct val="0"/>
            </a:spcBef>
            <a:spcAft>
              <a:spcPct val="35000"/>
            </a:spcAft>
            <a:buNone/>
          </a:pPr>
          <a:r>
            <a:rPr lang="en-US" sz="1400" kern="1200" dirty="0"/>
            <a:t>Innovation</a:t>
          </a:r>
        </a:p>
      </dsp:txBody>
      <dsp:txXfrm>
        <a:off x="231308" y="2937211"/>
        <a:ext cx="2915517"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51111-3F76-4E55-8F80-D9D625E15673}">
      <dsp:nvSpPr>
        <dsp:cNvPr id="0" name=""/>
        <dsp:cNvSpPr/>
      </dsp:nvSpPr>
      <dsp:spPr>
        <a:xfrm>
          <a:off x="0" y="354196"/>
          <a:ext cx="4222668" cy="11907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7726" tIns="291592" rIns="32772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The most popular data science environment</a:t>
          </a:r>
        </a:p>
        <a:p>
          <a:pPr marL="114300" lvl="1" indent="-114300" algn="l" defTabSz="622300">
            <a:lnSpc>
              <a:spcPct val="90000"/>
            </a:lnSpc>
            <a:spcBef>
              <a:spcPct val="0"/>
            </a:spcBef>
            <a:spcAft>
              <a:spcPct val="15000"/>
            </a:spcAft>
            <a:buChar char="•"/>
          </a:pPr>
          <a:r>
            <a:rPr lang="en-US" sz="1400" kern="1200" dirty="0"/>
            <a:t>Wide variety of statistical and graphical techniques</a:t>
          </a:r>
        </a:p>
        <a:p>
          <a:pPr marL="114300" lvl="1" indent="-114300" algn="l" defTabSz="622300">
            <a:lnSpc>
              <a:spcPct val="90000"/>
            </a:lnSpc>
            <a:spcBef>
              <a:spcPct val="0"/>
            </a:spcBef>
            <a:spcAft>
              <a:spcPct val="15000"/>
            </a:spcAft>
            <a:buChar char="•"/>
          </a:pPr>
          <a:r>
            <a:rPr lang="en-US" sz="1400" kern="1200" dirty="0"/>
            <a:t>Open source / highly extensible</a:t>
          </a:r>
        </a:p>
      </dsp:txBody>
      <dsp:txXfrm>
        <a:off x="0" y="354196"/>
        <a:ext cx="4222668" cy="1190700"/>
      </dsp:txXfrm>
    </dsp:sp>
    <dsp:sp modelId="{62E17297-DAA4-4CCA-ABAF-52BBC703A5B4}">
      <dsp:nvSpPr>
        <dsp:cNvPr id="0" name=""/>
        <dsp:cNvSpPr/>
      </dsp:nvSpPr>
      <dsp:spPr>
        <a:xfrm>
          <a:off x="211133" y="147556"/>
          <a:ext cx="2955867" cy="4132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25" tIns="0" rIns="111725" bIns="0" numCol="1" spcCol="1270" anchor="ctr" anchorCtr="0">
          <a:noAutofit/>
        </a:bodyPr>
        <a:lstStyle/>
        <a:p>
          <a:pPr marL="0" lvl="0" indent="0" algn="l" defTabSz="622300">
            <a:lnSpc>
              <a:spcPct val="90000"/>
            </a:lnSpc>
            <a:spcBef>
              <a:spcPct val="0"/>
            </a:spcBef>
            <a:spcAft>
              <a:spcPct val="35000"/>
            </a:spcAft>
            <a:buNone/>
          </a:pPr>
          <a:r>
            <a:rPr lang="en-US" sz="1400" kern="1200" dirty="0"/>
            <a:t>Language and Platform</a:t>
          </a:r>
        </a:p>
      </dsp:txBody>
      <dsp:txXfrm>
        <a:off x="231308" y="167731"/>
        <a:ext cx="2915517" cy="372930"/>
      </dsp:txXfrm>
    </dsp:sp>
    <dsp:sp modelId="{12389F3F-E19E-4115-B285-FD2075F7CC82}">
      <dsp:nvSpPr>
        <dsp:cNvPr id="0" name=""/>
        <dsp:cNvSpPr/>
      </dsp:nvSpPr>
      <dsp:spPr>
        <a:xfrm>
          <a:off x="0" y="1827136"/>
          <a:ext cx="4222668" cy="10143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7726" tIns="291592" rIns="32772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2 million users</a:t>
          </a:r>
        </a:p>
        <a:p>
          <a:pPr marL="114300" lvl="1" indent="-114300" algn="l" defTabSz="622300">
            <a:lnSpc>
              <a:spcPct val="90000"/>
            </a:lnSpc>
            <a:spcBef>
              <a:spcPct val="0"/>
            </a:spcBef>
            <a:spcAft>
              <a:spcPct val="15000"/>
            </a:spcAft>
            <a:buChar char="•"/>
          </a:pPr>
          <a:r>
            <a:rPr lang="en-US" sz="1400" kern="1200" dirty="0"/>
            <a:t>Taught in most universities</a:t>
          </a:r>
        </a:p>
        <a:p>
          <a:pPr marL="114300" lvl="1" indent="-114300" algn="l" defTabSz="622300">
            <a:lnSpc>
              <a:spcPct val="90000"/>
            </a:lnSpc>
            <a:spcBef>
              <a:spcPct val="0"/>
            </a:spcBef>
            <a:spcAft>
              <a:spcPct val="15000"/>
            </a:spcAft>
            <a:buChar char="•"/>
          </a:pPr>
          <a:r>
            <a:rPr lang="en-US" sz="1400" kern="1200" dirty="0"/>
            <a:t>Thriving user groups world wide</a:t>
          </a:r>
        </a:p>
      </dsp:txBody>
      <dsp:txXfrm>
        <a:off x="0" y="1827136"/>
        <a:ext cx="4222668" cy="1014300"/>
      </dsp:txXfrm>
    </dsp:sp>
    <dsp:sp modelId="{0625ED90-A11E-4273-BE69-8AF6B43B4101}">
      <dsp:nvSpPr>
        <dsp:cNvPr id="0" name=""/>
        <dsp:cNvSpPr/>
      </dsp:nvSpPr>
      <dsp:spPr>
        <a:xfrm>
          <a:off x="211133" y="1620496"/>
          <a:ext cx="2955867" cy="41328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25" tIns="0" rIns="111725" bIns="0" numCol="1" spcCol="1270" anchor="ctr" anchorCtr="0">
          <a:noAutofit/>
        </a:bodyPr>
        <a:lstStyle/>
        <a:p>
          <a:pPr marL="0" lvl="0" indent="0" algn="l" defTabSz="622300">
            <a:lnSpc>
              <a:spcPct val="90000"/>
            </a:lnSpc>
            <a:spcBef>
              <a:spcPct val="0"/>
            </a:spcBef>
            <a:spcAft>
              <a:spcPct val="35000"/>
            </a:spcAft>
            <a:buNone/>
          </a:pPr>
          <a:r>
            <a:rPr lang="en-US" sz="1400" kern="1200" dirty="0"/>
            <a:t>Community</a:t>
          </a:r>
        </a:p>
      </dsp:txBody>
      <dsp:txXfrm>
        <a:off x="231308" y="1640671"/>
        <a:ext cx="2915517" cy="372930"/>
      </dsp:txXfrm>
    </dsp:sp>
    <dsp:sp modelId="{A0FDC328-9098-445E-B46A-F77C28870EDF}">
      <dsp:nvSpPr>
        <dsp:cNvPr id="0" name=""/>
        <dsp:cNvSpPr/>
      </dsp:nvSpPr>
      <dsp:spPr>
        <a:xfrm>
          <a:off x="0" y="3123676"/>
          <a:ext cx="4222668" cy="1190700"/>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7726" tIns="291592" rIns="327726"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 10,000 contributed packages</a:t>
          </a:r>
        </a:p>
        <a:p>
          <a:pPr marL="114300" lvl="1" indent="-114300" algn="l" defTabSz="622300">
            <a:lnSpc>
              <a:spcPct val="90000"/>
            </a:lnSpc>
            <a:spcBef>
              <a:spcPct val="0"/>
            </a:spcBef>
            <a:spcAft>
              <a:spcPct val="15000"/>
            </a:spcAft>
            <a:buChar char="•"/>
          </a:pPr>
          <a:r>
            <a:rPr lang="en-US" sz="1400" kern="1200" dirty="0"/>
            <a:t>Rich application and platform integration</a:t>
          </a:r>
        </a:p>
        <a:p>
          <a:pPr marL="114300" lvl="1" indent="-114300" algn="l" defTabSz="622300">
            <a:lnSpc>
              <a:spcPct val="90000"/>
            </a:lnSpc>
            <a:spcBef>
              <a:spcPct val="0"/>
            </a:spcBef>
            <a:spcAft>
              <a:spcPct val="15000"/>
            </a:spcAft>
            <a:buChar char="•"/>
          </a:pPr>
          <a:r>
            <a:rPr lang="en-US" sz="1400" kern="1200" dirty="0"/>
            <a:t>Domains such as Finance, Genetics, Social Sciences, Geospatial</a:t>
          </a:r>
        </a:p>
      </dsp:txBody>
      <dsp:txXfrm>
        <a:off x="0" y="3123676"/>
        <a:ext cx="4222668" cy="1190700"/>
      </dsp:txXfrm>
    </dsp:sp>
    <dsp:sp modelId="{75DA1CB7-4850-4115-B996-90A878C6BD9A}">
      <dsp:nvSpPr>
        <dsp:cNvPr id="0" name=""/>
        <dsp:cNvSpPr/>
      </dsp:nvSpPr>
      <dsp:spPr>
        <a:xfrm>
          <a:off x="211133" y="2917036"/>
          <a:ext cx="2955867" cy="41328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25" tIns="0" rIns="111725" bIns="0" numCol="1" spcCol="1270" anchor="ctr" anchorCtr="0">
          <a:noAutofit/>
        </a:bodyPr>
        <a:lstStyle/>
        <a:p>
          <a:pPr marL="0" lvl="0" indent="0" algn="l" defTabSz="622300">
            <a:lnSpc>
              <a:spcPct val="90000"/>
            </a:lnSpc>
            <a:spcBef>
              <a:spcPct val="0"/>
            </a:spcBef>
            <a:spcAft>
              <a:spcPct val="35000"/>
            </a:spcAft>
            <a:buNone/>
          </a:pPr>
          <a:r>
            <a:rPr lang="en-US" sz="1400" kern="1200" dirty="0"/>
            <a:t>Ecosystem</a:t>
          </a:r>
        </a:p>
      </dsp:txBody>
      <dsp:txXfrm>
        <a:off x="231308" y="2937211"/>
        <a:ext cx="2915517"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C44A1-DF53-4EDE-8129-123D1A858BBA}">
      <dsp:nvSpPr>
        <dsp:cNvPr id="0" name=""/>
        <dsp:cNvSpPr/>
      </dsp:nvSpPr>
      <dsp:spPr>
        <a:xfrm>
          <a:off x="-4054600" y="-72519"/>
          <a:ext cx="5056764" cy="5056764"/>
        </a:xfrm>
        <a:prstGeom prst="blockArc">
          <a:avLst>
            <a:gd name="adj1" fmla="val 18900000"/>
            <a:gd name="adj2" fmla="val 2700000"/>
            <a:gd name="adj3" fmla="val 427"/>
          </a:avLst>
        </a:prstGeom>
        <a:noFill/>
        <a:ln w="19050" cap="flat" cmpd="sng" algn="ctr">
          <a:solidFill>
            <a:schemeClr val="accent4">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99E965C-9213-4EB5-8329-3D16DFE1C5E1}">
      <dsp:nvSpPr>
        <dsp:cNvPr id="0" name=""/>
        <dsp:cNvSpPr/>
      </dsp:nvSpPr>
      <dsp:spPr>
        <a:xfrm>
          <a:off x="954923" y="867284"/>
          <a:ext cx="1848174" cy="577582"/>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45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$match    $group  $sort        $limit</a:t>
          </a:r>
        </a:p>
      </dsp:txBody>
      <dsp:txXfrm>
        <a:off x="954923" y="867284"/>
        <a:ext cx="1848174" cy="577582"/>
      </dsp:txXfrm>
    </dsp:sp>
    <dsp:sp modelId="{C7C50A49-BE53-4BE2-9A71-60AA3021C401}">
      <dsp:nvSpPr>
        <dsp:cNvPr id="0" name=""/>
        <dsp:cNvSpPr/>
      </dsp:nvSpPr>
      <dsp:spPr>
        <a:xfrm>
          <a:off x="53261" y="795087"/>
          <a:ext cx="1124011" cy="721978"/>
        </a:xfrm>
        <a:prstGeom prst="heptagon">
          <a:avLst/>
        </a:prstGeom>
        <a:solidFill>
          <a:schemeClr val="lt1"/>
        </a:solidFill>
        <a:ln w="19050" cap="flat" cmpd="sng" algn="ctr">
          <a:solidFill>
            <a:schemeClr val="accent4"/>
          </a:solidFill>
          <a:prstDash val="solid"/>
        </a:ln>
        <a:effectLst/>
        <a:scene3d>
          <a:camera prst="orthographicFront"/>
          <a:lightRig rig="flat" dir="t"/>
        </a:scene3d>
        <a:sp3d z="190500" extrusionH="12700"/>
      </dsp:spPr>
      <dsp:style>
        <a:lnRef idx="2">
          <a:schemeClr val="accent4"/>
        </a:lnRef>
        <a:fillRef idx="1">
          <a:schemeClr val="lt1"/>
        </a:fillRef>
        <a:effectRef idx="0">
          <a:schemeClr val="accent4"/>
        </a:effectRef>
        <a:fontRef idx="minor">
          <a:schemeClr val="dk1"/>
        </a:fontRef>
      </dsp:style>
    </dsp:sp>
    <dsp:sp modelId="{80212532-C23D-4C23-B8CC-D5B4DDBB590F}">
      <dsp:nvSpPr>
        <dsp:cNvPr id="0" name=""/>
        <dsp:cNvSpPr/>
      </dsp:nvSpPr>
      <dsp:spPr>
        <a:xfrm>
          <a:off x="1138874" y="1733809"/>
          <a:ext cx="1811414" cy="577582"/>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45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$lookup</a:t>
          </a:r>
        </a:p>
      </dsp:txBody>
      <dsp:txXfrm>
        <a:off x="1138874" y="1733809"/>
        <a:ext cx="1811414" cy="577582"/>
      </dsp:txXfrm>
    </dsp:sp>
    <dsp:sp modelId="{D0BD00DC-7FEF-49E6-9B3A-66F3F46394C2}">
      <dsp:nvSpPr>
        <dsp:cNvPr id="0" name=""/>
        <dsp:cNvSpPr/>
      </dsp:nvSpPr>
      <dsp:spPr>
        <a:xfrm>
          <a:off x="384402" y="1661611"/>
          <a:ext cx="1124011" cy="721978"/>
        </a:xfrm>
        <a:prstGeom prst="heptagon">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a:outerShdw blurRad="31750" dist="25400" dir="5400000"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3176B54-CD6E-423F-AC19-EBCFD3C2D485}">
      <dsp:nvSpPr>
        <dsp:cNvPr id="0" name=""/>
        <dsp:cNvSpPr/>
      </dsp:nvSpPr>
      <dsp:spPr>
        <a:xfrm>
          <a:off x="1138874" y="2600333"/>
          <a:ext cx="1811414" cy="577582"/>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45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a:t>
          </a:r>
          <a:r>
            <a:rPr lang="en-US" sz="1400" kern="1200" dirty="0" err="1"/>
            <a:t>geoNear</a:t>
          </a:r>
          <a:endParaRPr lang="en-US" sz="1400" kern="1200" dirty="0"/>
        </a:p>
      </dsp:txBody>
      <dsp:txXfrm>
        <a:off x="1138874" y="2600333"/>
        <a:ext cx="1811414" cy="577582"/>
      </dsp:txXfrm>
    </dsp:sp>
    <dsp:sp modelId="{4BFFB3F2-7986-4AFC-B620-3D54078623E7}">
      <dsp:nvSpPr>
        <dsp:cNvPr id="0" name=""/>
        <dsp:cNvSpPr/>
      </dsp:nvSpPr>
      <dsp:spPr>
        <a:xfrm>
          <a:off x="384402" y="2528135"/>
          <a:ext cx="1124011" cy="721978"/>
        </a:xfrm>
        <a:prstGeom prst="heptagon">
          <a:avLst/>
        </a:prstGeom>
        <a:solidFill>
          <a:srgbClr val="FFFF00"/>
        </a:solidFill>
        <a:ln w="10000" cap="flat" cmpd="sng" algn="ctr">
          <a:solidFill>
            <a:schemeClr val="accent4">
              <a:hueOff val="0"/>
              <a:satOff val="0"/>
              <a:lumOff val="0"/>
              <a:alphaOff val="0"/>
            </a:schemeClr>
          </a:solidFill>
          <a:prstDash val="solid"/>
        </a:ln>
        <a:effectLst>
          <a:outerShdw blurRad="31750" dist="25400" dir="5400000"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E29DA97-A0FB-47C1-AE41-BEC13665B460}">
      <dsp:nvSpPr>
        <dsp:cNvPr id="0" name=""/>
        <dsp:cNvSpPr/>
      </dsp:nvSpPr>
      <dsp:spPr>
        <a:xfrm>
          <a:off x="836750" y="3466857"/>
          <a:ext cx="2084519" cy="577582"/>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45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$meta</a:t>
          </a:r>
        </a:p>
      </dsp:txBody>
      <dsp:txXfrm>
        <a:off x="836750" y="3466857"/>
        <a:ext cx="2084519" cy="577582"/>
      </dsp:txXfrm>
    </dsp:sp>
    <dsp:sp modelId="{2E9EC197-1134-425D-A774-00ED9FF97C10}">
      <dsp:nvSpPr>
        <dsp:cNvPr id="0" name=""/>
        <dsp:cNvSpPr/>
      </dsp:nvSpPr>
      <dsp:spPr>
        <a:xfrm>
          <a:off x="53261" y="3394659"/>
          <a:ext cx="1124011" cy="721978"/>
        </a:xfrm>
        <a:prstGeom prst="heptagon">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a:outerShdw blurRad="31750" dist="25400" dir="5400000"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C44A1-DF53-4EDE-8129-123D1A858BBA}">
      <dsp:nvSpPr>
        <dsp:cNvPr id="0" name=""/>
        <dsp:cNvSpPr/>
      </dsp:nvSpPr>
      <dsp:spPr>
        <a:xfrm>
          <a:off x="-4054600" y="-72519"/>
          <a:ext cx="5056764" cy="5056764"/>
        </a:xfrm>
        <a:prstGeom prst="blockArc">
          <a:avLst>
            <a:gd name="adj1" fmla="val 18900000"/>
            <a:gd name="adj2" fmla="val 2700000"/>
            <a:gd name="adj3" fmla="val 427"/>
          </a:avLst>
        </a:prstGeom>
        <a:noFill/>
        <a:ln w="19050" cap="flat" cmpd="sng" algn="ctr">
          <a:solidFill>
            <a:schemeClr val="accent4">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99E965C-9213-4EB5-8329-3D16DFE1C5E1}">
      <dsp:nvSpPr>
        <dsp:cNvPr id="0" name=""/>
        <dsp:cNvSpPr/>
      </dsp:nvSpPr>
      <dsp:spPr>
        <a:xfrm>
          <a:off x="954923" y="867284"/>
          <a:ext cx="1848174" cy="577582"/>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45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$match    $group  $sort        $limit</a:t>
          </a:r>
        </a:p>
      </dsp:txBody>
      <dsp:txXfrm>
        <a:off x="954923" y="867284"/>
        <a:ext cx="1848174" cy="577582"/>
      </dsp:txXfrm>
    </dsp:sp>
    <dsp:sp modelId="{C7C50A49-BE53-4BE2-9A71-60AA3021C401}">
      <dsp:nvSpPr>
        <dsp:cNvPr id="0" name=""/>
        <dsp:cNvSpPr/>
      </dsp:nvSpPr>
      <dsp:spPr>
        <a:xfrm>
          <a:off x="53261" y="795087"/>
          <a:ext cx="1124011" cy="721978"/>
        </a:xfrm>
        <a:prstGeom prst="heptagon">
          <a:avLst/>
        </a:prstGeom>
        <a:solidFill>
          <a:schemeClr val="lt1"/>
        </a:solidFill>
        <a:ln w="19050" cap="flat" cmpd="sng" algn="ctr">
          <a:solidFill>
            <a:schemeClr val="accent4"/>
          </a:solidFill>
          <a:prstDash val="solid"/>
        </a:ln>
        <a:effectLst/>
        <a:scene3d>
          <a:camera prst="orthographicFront"/>
          <a:lightRig rig="flat" dir="t"/>
        </a:scene3d>
        <a:sp3d z="190500" extrusionH="12700"/>
      </dsp:spPr>
      <dsp:style>
        <a:lnRef idx="2">
          <a:schemeClr val="accent4"/>
        </a:lnRef>
        <a:fillRef idx="1">
          <a:schemeClr val="lt1"/>
        </a:fillRef>
        <a:effectRef idx="0">
          <a:schemeClr val="accent4"/>
        </a:effectRef>
        <a:fontRef idx="minor">
          <a:schemeClr val="dk1"/>
        </a:fontRef>
      </dsp:style>
    </dsp:sp>
    <dsp:sp modelId="{80212532-C23D-4C23-B8CC-D5B4DDBB590F}">
      <dsp:nvSpPr>
        <dsp:cNvPr id="0" name=""/>
        <dsp:cNvSpPr/>
      </dsp:nvSpPr>
      <dsp:spPr>
        <a:xfrm>
          <a:off x="1138874" y="1733809"/>
          <a:ext cx="1811414" cy="577582"/>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45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$lookup</a:t>
          </a:r>
        </a:p>
      </dsp:txBody>
      <dsp:txXfrm>
        <a:off x="1138874" y="1733809"/>
        <a:ext cx="1811414" cy="577582"/>
      </dsp:txXfrm>
    </dsp:sp>
    <dsp:sp modelId="{D0BD00DC-7FEF-49E6-9B3A-66F3F46394C2}">
      <dsp:nvSpPr>
        <dsp:cNvPr id="0" name=""/>
        <dsp:cNvSpPr/>
      </dsp:nvSpPr>
      <dsp:spPr>
        <a:xfrm>
          <a:off x="384402" y="1661611"/>
          <a:ext cx="1124011" cy="721978"/>
        </a:xfrm>
        <a:prstGeom prst="heptagon">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a:outerShdw blurRad="31750" dist="25400" dir="5400000"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3176B54-CD6E-423F-AC19-EBCFD3C2D485}">
      <dsp:nvSpPr>
        <dsp:cNvPr id="0" name=""/>
        <dsp:cNvSpPr/>
      </dsp:nvSpPr>
      <dsp:spPr>
        <a:xfrm>
          <a:off x="1138874" y="2600333"/>
          <a:ext cx="1811414" cy="577582"/>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45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a:t>
          </a:r>
          <a:r>
            <a:rPr lang="en-US" sz="1400" kern="1200" dirty="0" err="1"/>
            <a:t>geoNear</a:t>
          </a:r>
          <a:endParaRPr lang="en-US" sz="1400" kern="1200" dirty="0"/>
        </a:p>
      </dsp:txBody>
      <dsp:txXfrm>
        <a:off x="1138874" y="2600333"/>
        <a:ext cx="1811414" cy="577582"/>
      </dsp:txXfrm>
    </dsp:sp>
    <dsp:sp modelId="{4BFFB3F2-7986-4AFC-B620-3D54078623E7}">
      <dsp:nvSpPr>
        <dsp:cNvPr id="0" name=""/>
        <dsp:cNvSpPr/>
      </dsp:nvSpPr>
      <dsp:spPr>
        <a:xfrm>
          <a:off x="384402" y="2528135"/>
          <a:ext cx="1124011" cy="721978"/>
        </a:xfrm>
        <a:prstGeom prst="heptagon">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a:outerShdw blurRad="31750" dist="25400" dir="5400000"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E29DA97-A0FB-47C1-AE41-BEC13665B460}">
      <dsp:nvSpPr>
        <dsp:cNvPr id="0" name=""/>
        <dsp:cNvSpPr/>
      </dsp:nvSpPr>
      <dsp:spPr>
        <a:xfrm>
          <a:off x="836750" y="3466857"/>
          <a:ext cx="2084519" cy="577582"/>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845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$meta</a:t>
          </a:r>
        </a:p>
      </dsp:txBody>
      <dsp:txXfrm>
        <a:off x="836750" y="3466857"/>
        <a:ext cx="2084519" cy="577582"/>
      </dsp:txXfrm>
    </dsp:sp>
    <dsp:sp modelId="{2E9EC197-1134-425D-A774-00ED9FF97C10}">
      <dsp:nvSpPr>
        <dsp:cNvPr id="0" name=""/>
        <dsp:cNvSpPr/>
      </dsp:nvSpPr>
      <dsp:spPr>
        <a:xfrm>
          <a:off x="53261" y="3394659"/>
          <a:ext cx="1124011" cy="721978"/>
        </a:xfrm>
        <a:prstGeom prst="heptagon">
          <a:avLst/>
        </a:prstGeom>
        <a:solidFill>
          <a:srgbClr val="FFFF00"/>
        </a:solidFill>
        <a:ln w="10000" cap="flat" cmpd="sng" algn="ctr">
          <a:solidFill>
            <a:schemeClr val="accent4">
              <a:hueOff val="0"/>
              <a:satOff val="0"/>
              <a:lumOff val="0"/>
              <a:alphaOff val="0"/>
            </a:schemeClr>
          </a:solidFill>
          <a:prstDash val="solid"/>
        </a:ln>
        <a:effectLst>
          <a:outerShdw blurRad="31750" dist="25400" dir="5400000"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C44A1-DF53-4EDE-8129-123D1A858BBA}">
      <dsp:nvSpPr>
        <dsp:cNvPr id="0" name=""/>
        <dsp:cNvSpPr/>
      </dsp:nvSpPr>
      <dsp:spPr>
        <a:xfrm>
          <a:off x="-4031512" y="-72519"/>
          <a:ext cx="5056764" cy="5056764"/>
        </a:xfrm>
        <a:prstGeom prst="blockArc">
          <a:avLst>
            <a:gd name="adj1" fmla="val 18900000"/>
            <a:gd name="adj2" fmla="val 2700000"/>
            <a:gd name="adj3" fmla="val 427"/>
          </a:avLst>
        </a:prstGeom>
        <a:noFill/>
        <a:ln w="19050" cap="flat" cmpd="sng" algn="ctr">
          <a:solidFill>
            <a:schemeClr val="accent4">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99E965C-9213-4EB5-8329-3D16DFE1C5E1}">
      <dsp:nvSpPr>
        <dsp:cNvPr id="0" name=""/>
        <dsp:cNvSpPr/>
      </dsp:nvSpPr>
      <dsp:spPr>
        <a:xfrm>
          <a:off x="902093" y="954087"/>
          <a:ext cx="2096874" cy="750887"/>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017"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  $</a:t>
          </a:r>
          <a:r>
            <a:rPr lang="en-US" sz="1400" kern="1200" dirty="0" err="1"/>
            <a:t>graphLookup</a:t>
          </a:r>
          <a:endParaRPr lang="en-US" sz="1400" kern="1200" dirty="0"/>
        </a:p>
      </dsp:txBody>
      <dsp:txXfrm>
        <a:off x="902093" y="954087"/>
        <a:ext cx="2096874" cy="750887"/>
      </dsp:txXfrm>
    </dsp:sp>
    <dsp:sp modelId="{C7C50A49-BE53-4BE2-9A71-60AA3021C401}">
      <dsp:nvSpPr>
        <dsp:cNvPr id="0" name=""/>
        <dsp:cNvSpPr/>
      </dsp:nvSpPr>
      <dsp:spPr>
        <a:xfrm>
          <a:off x="4582" y="860226"/>
          <a:ext cx="1461274" cy="938609"/>
        </a:xfrm>
        <a:prstGeom prst="heptagon">
          <a:avLst/>
        </a:prstGeom>
        <a:solidFill>
          <a:srgbClr val="FFFF00"/>
        </a:solidFill>
        <a:ln w="19050" cap="flat" cmpd="sng" algn="ctr">
          <a:solidFill>
            <a:schemeClr val="accent4"/>
          </a:solidFill>
          <a:prstDash val="solid"/>
        </a:ln>
        <a:effectLst/>
        <a:scene3d>
          <a:camera prst="orthographicFront"/>
          <a:lightRig rig="flat" dir="t"/>
        </a:scene3d>
        <a:sp3d z="190500" extrusionH="12700"/>
      </dsp:spPr>
      <dsp:style>
        <a:lnRef idx="2">
          <a:schemeClr val="accent4"/>
        </a:lnRef>
        <a:fillRef idx="1">
          <a:schemeClr val="lt1"/>
        </a:fillRef>
        <a:effectRef idx="0">
          <a:schemeClr val="accent4"/>
        </a:effectRef>
        <a:fontRef idx="minor">
          <a:schemeClr val="dk1"/>
        </a:fontRef>
      </dsp:style>
    </dsp:sp>
    <dsp:sp modelId="{80212532-C23D-4C23-B8CC-D5B4DDBB590F}">
      <dsp:nvSpPr>
        <dsp:cNvPr id="0" name=""/>
        <dsp:cNvSpPr/>
      </dsp:nvSpPr>
      <dsp:spPr>
        <a:xfrm>
          <a:off x="1197243" y="2080418"/>
          <a:ext cx="1779521" cy="750887"/>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017" tIns="35560" rIns="35560" bIns="35560" numCol="1" spcCol="1270" anchor="ctr" anchorCtr="0">
          <a:noAutofit/>
        </a:bodyPr>
        <a:lstStyle/>
        <a:p>
          <a:pPr marL="0" lvl="0" indent="0" algn="l" defTabSz="622300">
            <a:lnSpc>
              <a:spcPct val="150000"/>
            </a:lnSpc>
            <a:spcBef>
              <a:spcPct val="0"/>
            </a:spcBef>
            <a:spcAft>
              <a:spcPct val="35000"/>
            </a:spcAft>
            <a:buNone/>
          </a:pPr>
          <a:r>
            <a:rPr lang="en-US" sz="1400" kern="1200" dirty="0"/>
            <a:t>$facet</a:t>
          </a:r>
          <a:br>
            <a:rPr lang="en-US" sz="1400" kern="1200" dirty="0"/>
          </a:br>
          <a:r>
            <a:rPr lang="en-US" sz="1400" kern="1200" dirty="0"/>
            <a:t>$bucket</a:t>
          </a:r>
        </a:p>
      </dsp:txBody>
      <dsp:txXfrm>
        <a:off x="1197243" y="2080418"/>
        <a:ext cx="1779521" cy="750887"/>
      </dsp:txXfrm>
    </dsp:sp>
    <dsp:sp modelId="{D0BD00DC-7FEF-49E6-9B3A-66F3F46394C2}">
      <dsp:nvSpPr>
        <dsp:cNvPr id="0" name=""/>
        <dsp:cNvSpPr/>
      </dsp:nvSpPr>
      <dsp:spPr>
        <a:xfrm>
          <a:off x="277529" y="1986557"/>
          <a:ext cx="1461274" cy="938609"/>
        </a:xfrm>
        <a:prstGeom prst="heptagon">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a:outerShdw blurRad="31750" dist="25400" dir="5400000"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3176B54-CD6E-423F-AC19-EBCFD3C2D485}">
      <dsp:nvSpPr>
        <dsp:cNvPr id="0" name=""/>
        <dsp:cNvSpPr/>
      </dsp:nvSpPr>
      <dsp:spPr>
        <a:xfrm>
          <a:off x="948214" y="3206750"/>
          <a:ext cx="2004631" cy="750887"/>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017"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     $</a:t>
          </a:r>
          <a:r>
            <a:rPr lang="en-US" sz="1400" kern="1200" dirty="0" err="1"/>
            <a:t>geoNear</a:t>
          </a:r>
          <a:endParaRPr lang="en-US" sz="1400" kern="1200" dirty="0"/>
        </a:p>
      </dsp:txBody>
      <dsp:txXfrm>
        <a:off x="948214" y="3206750"/>
        <a:ext cx="2004631" cy="750887"/>
      </dsp:txXfrm>
    </dsp:sp>
    <dsp:sp modelId="{4BFFB3F2-7986-4AFC-B620-3D54078623E7}">
      <dsp:nvSpPr>
        <dsp:cNvPr id="0" name=""/>
        <dsp:cNvSpPr/>
      </dsp:nvSpPr>
      <dsp:spPr>
        <a:xfrm>
          <a:off x="4582" y="3112889"/>
          <a:ext cx="1461274" cy="938609"/>
        </a:xfrm>
        <a:prstGeom prst="heptagon">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a:outerShdw blurRad="31750" dist="25400" dir="5400000"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C44A1-DF53-4EDE-8129-123D1A858BBA}">
      <dsp:nvSpPr>
        <dsp:cNvPr id="0" name=""/>
        <dsp:cNvSpPr/>
      </dsp:nvSpPr>
      <dsp:spPr>
        <a:xfrm>
          <a:off x="-4031512" y="-72519"/>
          <a:ext cx="5056764" cy="5056764"/>
        </a:xfrm>
        <a:prstGeom prst="blockArc">
          <a:avLst>
            <a:gd name="adj1" fmla="val 18900000"/>
            <a:gd name="adj2" fmla="val 2700000"/>
            <a:gd name="adj3" fmla="val 427"/>
          </a:avLst>
        </a:prstGeom>
        <a:noFill/>
        <a:ln w="19050" cap="flat" cmpd="sng" algn="ctr">
          <a:solidFill>
            <a:schemeClr val="accent4">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99E965C-9213-4EB5-8329-3D16DFE1C5E1}">
      <dsp:nvSpPr>
        <dsp:cNvPr id="0" name=""/>
        <dsp:cNvSpPr/>
      </dsp:nvSpPr>
      <dsp:spPr>
        <a:xfrm>
          <a:off x="902093" y="954087"/>
          <a:ext cx="2096874" cy="750887"/>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017"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  $</a:t>
          </a:r>
          <a:r>
            <a:rPr lang="en-US" sz="1400" kern="1200" dirty="0" err="1"/>
            <a:t>graphLookup</a:t>
          </a:r>
          <a:endParaRPr lang="en-US" sz="1400" kern="1200" dirty="0"/>
        </a:p>
      </dsp:txBody>
      <dsp:txXfrm>
        <a:off x="902093" y="954087"/>
        <a:ext cx="2096874" cy="750887"/>
      </dsp:txXfrm>
    </dsp:sp>
    <dsp:sp modelId="{C7C50A49-BE53-4BE2-9A71-60AA3021C401}">
      <dsp:nvSpPr>
        <dsp:cNvPr id="0" name=""/>
        <dsp:cNvSpPr/>
      </dsp:nvSpPr>
      <dsp:spPr>
        <a:xfrm>
          <a:off x="4582" y="860226"/>
          <a:ext cx="1461274" cy="938609"/>
        </a:xfrm>
        <a:prstGeom prst="heptagon">
          <a:avLst/>
        </a:prstGeom>
        <a:solidFill>
          <a:schemeClr val="bg1"/>
        </a:solidFill>
        <a:ln w="19050" cap="flat" cmpd="sng" algn="ctr">
          <a:solidFill>
            <a:schemeClr val="accent4"/>
          </a:solidFill>
          <a:prstDash val="solid"/>
        </a:ln>
        <a:effectLst/>
        <a:scene3d>
          <a:camera prst="orthographicFront"/>
          <a:lightRig rig="flat" dir="t"/>
        </a:scene3d>
        <a:sp3d z="190500" extrusionH="12700"/>
      </dsp:spPr>
      <dsp:style>
        <a:lnRef idx="2">
          <a:schemeClr val="accent4"/>
        </a:lnRef>
        <a:fillRef idx="1">
          <a:schemeClr val="lt1"/>
        </a:fillRef>
        <a:effectRef idx="0">
          <a:schemeClr val="accent4"/>
        </a:effectRef>
        <a:fontRef idx="minor">
          <a:schemeClr val="dk1"/>
        </a:fontRef>
      </dsp:style>
    </dsp:sp>
    <dsp:sp modelId="{80212532-C23D-4C23-B8CC-D5B4DDBB590F}">
      <dsp:nvSpPr>
        <dsp:cNvPr id="0" name=""/>
        <dsp:cNvSpPr/>
      </dsp:nvSpPr>
      <dsp:spPr>
        <a:xfrm>
          <a:off x="1197243" y="2080418"/>
          <a:ext cx="1779521" cy="750887"/>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017" tIns="35560" rIns="35560" bIns="35560" numCol="1" spcCol="1270" anchor="ctr" anchorCtr="0">
          <a:noAutofit/>
        </a:bodyPr>
        <a:lstStyle/>
        <a:p>
          <a:pPr marL="0" lvl="0" indent="0" algn="l" defTabSz="622300">
            <a:lnSpc>
              <a:spcPct val="150000"/>
            </a:lnSpc>
            <a:spcBef>
              <a:spcPct val="0"/>
            </a:spcBef>
            <a:spcAft>
              <a:spcPct val="35000"/>
            </a:spcAft>
            <a:buNone/>
          </a:pPr>
          <a:r>
            <a:rPr lang="en-US" sz="1400" kern="1200" dirty="0"/>
            <a:t>$facet</a:t>
          </a:r>
          <a:br>
            <a:rPr lang="en-US" sz="1400" kern="1200" dirty="0"/>
          </a:br>
          <a:r>
            <a:rPr lang="en-US" sz="1400" kern="1200" dirty="0"/>
            <a:t>$bucket</a:t>
          </a:r>
        </a:p>
      </dsp:txBody>
      <dsp:txXfrm>
        <a:off x="1197243" y="2080418"/>
        <a:ext cx="1779521" cy="750887"/>
      </dsp:txXfrm>
    </dsp:sp>
    <dsp:sp modelId="{D0BD00DC-7FEF-49E6-9B3A-66F3F46394C2}">
      <dsp:nvSpPr>
        <dsp:cNvPr id="0" name=""/>
        <dsp:cNvSpPr/>
      </dsp:nvSpPr>
      <dsp:spPr>
        <a:xfrm>
          <a:off x="277529" y="1986557"/>
          <a:ext cx="1461274" cy="938609"/>
        </a:xfrm>
        <a:prstGeom prst="heptagon">
          <a:avLst/>
        </a:prstGeom>
        <a:solidFill>
          <a:srgbClr val="FFFF00"/>
        </a:solidFill>
        <a:ln w="10000" cap="flat" cmpd="sng" algn="ctr">
          <a:solidFill>
            <a:schemeClr val="accent4">
              <a:hueOff val="0"/>
              <a:satOff val="0"/>
              <a:lumOff val="0"/>
              <a:alphaOff val="0"/>
            </a:schemeClr>
          </a:solidFill>
          <a:prstDash val="solid"/>
        </a:ln>
        <a:effectLst>
          <a:outerShdw blurRad="31750" dist="25400" dir="5400000"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3176B54-CD6E-423F-AC19-EBCFD3C2D485}">
      <dsp:nvSpPr>
        <dsp:cNvPr id="0" name=""/>
        <dsp:cNvSpPr/>
      </dsp:nvSpPr>
      <dsp:spPr>
        <a:xfrm>
          <a:off x="948214" y="3206750"/>
          <a:ext cx="2004631" cy="750887"/>
        </a:xfrm>
        <a:prstGeom prst="rect">
          <a:avLst/>
        </a:prstGeom>
        <a:gradFill rotWithShape="0">
          <a:gsLst>
            <a:gs pos="0">
              <a:schemeClr val="accent4">
                <a:hueOff val="0"/>
                <a:satOff val="0"/>
                <a:lumOff val="0"/>
                <a:alphaOff val="0"/>
              </a:schemeClr>
            </a:gs>
            <a:gs pos="90000">
              <a:schemeClr val="accent4">
                <a:hueOff val="0"/>
                <a:satOff val="0"/>
                <a:lumOff val="0"/>
                <a:alphaOff val="0"/>
                <a:shade val="100000"/>
              </a:schemeClr>
            </a:gs>
            <a:gs pos="100000">
              <a:schemeClr val="accent4">
                <a:hueOff val="0"/>
                <a:satOff val="0"/>
                <a:lumOff val="0"/>
                <a:alphaOff val="0"/>
                <a:shade val="85000"/>
              </a:schemeClr>
            </a:gs>
          </a:gsLst>
          <a:path path="circle">
            <a:fillToRect l="100000" t="100000" r="100000" b="100000"/>
          </a:path>
        </a:gradFill>
        <a:ln>
          <a:noFill/>
        </a:ln>
        <a:effectLst>
          <a:outerShdw blurRad="31750" dist="25400" dir="5400000"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6017"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     $</a:t>
          </a:r>
          <a:r>
            <a:rPr lang="en-US" sz="1400" kern="1200" dirty="0" err="1"/>
            <a:t>geoNear</a:t>
          </a:r>
          <a:endParaRPr lang="en-US" sz="1400" kern="1200" dirty="0"/>
        </a:p>
      </dsp:txBody>
      <dsp:txXfrm>
        <a:off x="948214" y="3206750"/>
        <a:ext cx="2004631" cy="750887"/>
      </dsp:txXfrm>
    </dsp:sp>
    <dsp:sp modelId="{4BFFB3F2-7986-4AFC-B620-3D54078623E7}">
      <dsp:nvSpPr>
        <dsp:cNvPr id="0" name=""/>
        <dsp:cNvSpPr/>
      </dsp:nvSpPr>
      <dsp:spPr>
        <a:xfrm>
          <a:off x="4582" y="3112889"/>
          <a:ext cx="1461274" cy="938609"/>
        </a:xfrm>
        <a:prstGeom prst="heptagon">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a:outerShdw blurRad="31750" dist="25400" dir="5400000"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EA85E-1B25-4F8F-A099-B59CD96883A2}">
      <dsp:nvSpPr>
        <dsp:cNvPr id="0" name=""/>
        <dsp:cNvSpPr/>
      </dsp:nvSpPr>
      <dsp:spPr>
        <a:xfrm rot="5400000">
          <a:off x="2304994" y="87290"/>
          <a:ext cx="1320254" cy="1148621"/>
        </a:xfrm>
        <a:prstGeom prst="hexagon">
          <a:avLst>
            <a:gd name="adj" fmla="val 25000"/>
            <a:gd name="vf" fmla="val 115470"/>
          </a:avLst>
        </a:prstGeom>
        <a:solidFill>
          <a:srgbClr val="658D4D"/>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5720" rIns="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{Sequence}</a:t>
          </a:r>
        </a:p>
      </dsp:txBody>
      <dsp:txXfrm rot="-5400000">
        <a:off x="2569803" y="207214"/>
        <a:ext cx="790635" cy="908774"/>
      </dsp:txXfrm>
    </dsp:sp>
    <dsp:sp modelId="{267B09AC-4B5C-476C-B03D-010F1E96FDE6}">
      <dsp:nvSpPr>
        <dsp:cNvPr id="0" name=""/>
        <dsp:cNvSpPr/>
      </dsp:nvSpPr>
      <dsp:spPr>
        <a:xfrm>
          <a:off x="3574287" y="265525"/>
          <a:ext cx="1473404" cy="792152"/>
        </a:xfrm>
        <a:prstGeom prst="rect">
          <a:avLst/>
        </a:prstGeom>
        <a:noFill/>
        <a:ln>
          <a:noFill/>
        </a:ln>
        <a:effectLst/>
      </dsp:spPr>
      <dsp:style>
        <a:lnRef idx="0">
          <a:scrgbClr r="0" g="0" b="0"/>
        </a:lnRef>
        <a:fillRef idx="0">
          <a:scrgbClr r="0" g="0" b="0"/>
        </a:fillRef>
        <a:effectRef idx="0">
          <a:scrgbClr r="0" g="0" b="0"/>
        </a:effectRef>
        <a:fontRef idx="minor"/>
      </dsp:style>
    </dsp:sp>
    <dsp:sp modelId="{96685D34-FD91-49EF-A50D-8BE29F3B093B}">
      <dsp:nvSpPr>
        <dsp:cNvPr id="0" name=""/>
        <dsp:cNvSpPr/>
      </dsp:nvSpPr>
      <dsp:spPr>
        <a:xfrm rot="5400000">
          <a:off x="1064483" y="87290"/>
          <a:ext cx="1320254" cy="1148621"/>
        </a:xfrm>
        <a:prstGeom prst="hexagon">
          <a:avLst>
            <a:gd name="adj" fmla="val 25000"/>
            <a:gd name="vf" fmla="val 115470"/>
          </a:avLst>
        </a:prstGeom>
        <a:solidFill>
          <a:srgbClr val="658D4D"/>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{My DNA}</a:t>
          </a:r>
        </a:p>
      </dsp:txBody>
      <dsp:txXfrm rot="-5400000">
        <a:off x="1329292" y="207214"/>
        <a:ext cx="790635" cy="908774"/>
      </dsp:txXfrm>
    </dsp:sp>
    <dsp:sp modelId="{CF006EC8-D494-4576-9E44-067A0881A9A7}">
      <dsp:nvSpPr>
        <dsp:cNvPr id="0" name=""/>
        <dsp:cNvSpPr/>
      </dsp:nvSpPr>
      <dsp:spPr>
        <a:xfrm rot="5400000">
          <a:off x="1682362" y="1207922"/>
          <a:ext cx="1320254" cy="1148621"/>
        </a:xfrm>
        <a:prstGeom prst="hexagon">
          <a:avLst>
            <a:gd name="adj" fmla="val 2500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t>
          </a:r>
          <a:r>
            <a:rPr lang="en-US" sz="1200" kern="1200" dirty="0" err="1"/>
            <a:t>HapMap</a:t>
          </a:r>
          <a:r>
            <a:rPr lang="en-US" sz="1200" kern="1200" dirty="0"/>
            <a:t>}</a:t>
          </a:r>
        </a:p>
      </dsp:txBody>
      <dsp:txXfrm rot="-5400000">
        <a:off x="1947171" y="1327846"/>
        <a:ext cx="790635" cy="908774"/>
      </dsp:txXfrm>
    </dsp:sp>
    <dsp:sp modelId="{B05AC257-1C5E-4D0A-8F85-FEC3A0C16AFC}">
      <dsp:nvSpPr>
        <dsp:cNvPr id="0" name=""/>
        <dsp:cNvSpPr/>
      </dsp:nvSpPr>
      <dsp:spPr>
        <a:xfrm>
          <a:off x="294774" y="1386157"/>
          <a:ext cx="1425874" cy="792152"/>
        </a:xfrm>
        <a:prstGeom prst="rect">
          <a:avLst/>
        </a:prstGeom>
        <a:noFill/>
        <a:ln>
          <a:noFill/>
        </a:ln>
        <a:effectLst/>
      </dsp:spPr>
      <dsp:style>
        <a:lnRef idx="0">
          <a:scrgbClr r="0" g="0" b="0"/>
        </a:lnRef>
        <a:fillRef idx="0">
          <a:scrgbClr r="0" g="0" b="0"/>
        </a:fillRef>
        <a:effectRef idx="0">
          <a:scrgbClr r="0" g="0" b="0"/>
        </a:effectRef>
        <a:fontRef idx="minor"/>
      </dsp:style>
    </dsp:sp>
    <dsp:sp modelId="{620B499A-F531-4980-996E-D80A23B4AD3D}">
      <dsp:nvSpPr>
        <dsp:cNvPr id="0" name=""/>
        <dsp:cNvSpPr/>
      </dsp:nvSpPr>
      <dsp:spPr>
        <a:xfrm rot="5400000">
          <a:off x="2922873" y="1207922"/>
          <a:ext cx="1320254" cy="1148621"/>
        </a:xfrm>
        <a:prstGeom prst="hexagon">
          <a:avLst>
            <a:gd name="adj" fmla="val 25000"/>
            <a:gd name="vf" fmla="val 115470"/>
          </a:avLst>
        </a:prstGeom>
        <a:solidFill>
          <a:srgbClr val="658D4D"/>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{Clinical Conditions}</a:t>
          </a:r>
        </a:p>
      </dsp:txBody>
      <dsp:txXfrm rot="-5400000">
        <a:off x="3187682" y="1327846"/>
        <a:ext cx="790635" cy="908774"/>
      </dsp:txXfrm>
    </dsp:sp>
    <dsp:sp modelId="{FDCA26FB-2356-41F7-9EAB-CFABB316FAD4}">
      <dsp:nvSpPr>
        <dsp:cNvPr id="0" name=""/>
        <dsp:cNvSpPr/>
      </dsp:nvSpPr>
      <dsp:spPr>
        <a:xfrm rot="5400000">
          <a:off x="2304994" y="2328554"/>
          <a:ext cx="1320254" cy="1148621"/>
        </a:xfrm>
        <a:prstGeom prst="hexagon">
          <a:avLst>
            <a:gd name="adj" fmla="val 25000"/>
            <a:gd name="vf" fmla="val 115470"/>
          </a:avLst>
        </a:prstGeom>
        <a:solidFill>
          <a:srgbClr val="658D4D"/>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{Gene}</a:t>
          </a:r>
        </a:p>
      </dsp:txBody>
      <dsp:txXfrm rot="-5400000">
        <a:off x="2569803" y="2448478"/>
        <a:ext cx="790635" cy="908774"/>
      </dsp:txXfrm>
    </dsp:sp>
    <dsp:sp modelId="{8FE85BF3-47AF-41E9-8096-F9716A84EE02}">
      <dsp:nvSpPr>
        <dsp:cNvPr id="0" name=""/>
        <dsp:cNvSpPr/>
      </dsp:nvSpPr>
      <dsp:spPr>
        <a:xfrm>
          <a:off x="3574287" y="2506789"/>
          <a:ext cx="1473404" cy="792152"/>
        </a:xfrm>
        <a:prstGeom prst="rect">
          <a:avLst/>
        </a:prstGeom>
        <a:noFill/>
        <a:ln>
          <a:noFill/>
        </a:ln>
        <a:effectLst/>
      </dsp:spPr>
      <dsp:style>
        <a:lnRef idx="0">
          <a:scrgbClr r="0" g="0" b="0"/>
        </a:lnRef>
        <a:fillRef idx="0">
          <a:scrgbClr r="0" g="0" b="0"/>
        </a:fillRef>
        <a:effectRef idx="0">
          <a:scrgbClr r="0" g="0" b="0"/>
        </a:effectRef>
        <a:fontRef idx="minor"/>
      </dsp:style>
    </dsp:sp>
    <dsp:sp modelId="{58474306-F121-4BD1-B490-637FB16E4698}">
      <dsp:nvSpPr>
        <dsp:cNvPr id="0" name=""/>
        <dsp:cNvSpPr/>
      </dsp:nvSpPr>
      <dsp:spPr>
        <a:xfrm rot="5400000">
          <a:off x="1064483" y="2328554"/>
          <a:ext cx="1320254" cy="1148621"/>
        </a:xfrm>
        <a:prstGeom prst="hexagon">
          <a:avLst>
            <a:gd name="adj" fmla="val 25000"/>
            <a:gd name="vf" fmla="val 115470"/>
          </a:avLst>
        </a:prstGeom>
        <a:solidFill>
          <a:srgbClr val="658D4D"/>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{Scientific Study}</a:t>
          </a:r>
        </a:p>
      </dsp:txBody>
      <dsp:txXfrm rot="-5400000">
        <a:off x="1329292" y="2448478"/>
        <a:ext cx="790635" cy="9087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EA85E-1B25-4F8F-A099-B59CD96883A2}">
      <dsp:nvSpPr>
        <dsp:cNvPr id="0" name=""/>
        <dsp:cNvSpPr/>
      </dsp:nvSpPr>
      <dsp:spPr>
        <a:xfrm rot="5400000">
          <a:off x="2304994" y="87290"/>
          <a:ext cx="1320254" cy="1148621"/>
        </a:xfrm>
        <a:prstGeom prst="hexagon">
          <a:avLst>
            <a:gd name="adj" fmla="val 25000"/>
            <a:gd name="vf" fmla="val 115470"/>
          </a:avLst>
        </a:prstGeom>
        <a:solidFill>
          <a:srgbClr val="658D4D"/>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5720" rIns="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{Weather}</a:t>
          </a:r>
        </a:p>
      </dsp:txBody>
      <dsp:txXfrm rot="-5400000">
        <a:off x="2569803" y="207214"/>
        <a:ext cx="790635" cy="908774"/>
      </dsp:txXfrm>
    </dsp:sp>
    <dsp:sp modelId="{267B09AC-4B5C-476C-B03D-010F1E96FDE6}">
      <dsp:nvSpPr>
        <dsp:cNvPr id="0" name=""/>
        <dsp:cNvSpPr/>
      </dsp:nvSpPr>
      <dsp:spPr>
        <a:xfrm>
          <a:off x="3574287" y="265525"/>
          <a:ext cx="1473404" cy="792152"/>
        </a:xfrm>
        <a:prstGeom prst="rect">
          <a:avLst/>
        </a:prstGeom>
        <a:noFill/>
        <a:ln>
          <a:noFill/>
        </a:ln>
        <a:effectLst/>
      </dsp:spPr>
      <dsp:style>
        <a:lnRef idx="0">
          <a:scrgbClr r="0" g="0" b="0"/>
        </a:lnRef>
        <a:fillRef idx="0">
          <a:scrgbClr r="0" g="0" b="0"/>
        </a:fillRef>
        <a:effectRef idx="0">
          <a:scrgbClr r="0" g="0" b="0"/>
        </a:effectRef>
        <a:fontRef idx="minor"/>
      </dsp:style>
    </dsp:sp>
    <dsp:sp modelId="{96685D34-FD91-49EF-A50D-8BE29F3B093B}">
      <dsp:nvSpPr>
        <dsp:cNvPr id="0" name=""/>
        <dsp:cNvSpPr/>
      </dsp:nvSpPr>
      <dsp:spPr>
        <a:xfrm rot="5400000">
          <a:off x="1064483" y="87290"/>
          <a:ext cx="1320254" cy="1148621"/>
        </a:xfrm>
        <a:prstGeom prst="hexagon">
          <a:avLst>
            <a:gd name="adj" fmla="val 25000"/>
            <a:gd name="vf" fmla="val 115470"/>
          </a:avLst>
        </a:prstGeom>
        <a:solidFill>
          <a:srgbClr val="658D4D"/>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{Twitter}</a:t>
          </a:r>
        </a:p>
      </dsp:txBody>
      <dsp:txXfrm rot="-5400000">
        <a:off x="1329292" y="207214"/>
        <a:ext cx="790635" cy="908774"/>
      </dsp:txXfrm>
    </dsp:sp>
    <dsp:sp modelId="{CF006EC8-D494-4576-9E44-067A0881A9A7}">
      <dsp:nvSpPr>
        <dsp:cNvPr id="0" name=""/>
        <dsp:cNvSpPr/>
      </dsp:nvSpPr>
      <dsp:spPr>
        <a:xfrm rot="5400000">
          <a:off x="1682362" y="1207922"/>
          <a:ext cx="1320254" cy="1148621"/>
        </a:xfrm>
        <a:prstGeom prst="hexagon">
          <a:avLst>
            <a:gd name="adj" fmla="val 2500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t>
          </a:r>
          <a:r>
            <a:rPr lang="en-US" sz="1200" kern="1200" dirty="0" err="1"/>
            <a:t>MyTrip</a:t>
          </a:r>
          <a:r>
            <a:rPr lang="en-US" sz="1200" kern="1200" dirty="0"/>
            <a:t>}</a:t>
          </a:r>
        </a:p>
      </dsp:txBody>
      <dsp:txXfrm rot="-5400000">
        <a:off x="1947171" y="1327846"/>
        <a:ext cx="790635" cy="908774"/>
      </dsp:txXfrm>
    </dsp:sp>
    <dsp:sp modelId="{B05AC257-1C5E-4D0A-8F85-FEC3A0C16AFC}">
      <dsp:nvSpPr>
        <dsp:cNvPr id="0" name=""/>
        <dsp:cNvSpPr/>
      </dsp:nvSpPr>
      <dsp:spPr>
        <a:xfrm>
          <a:off x="294774" y="1386157"/>
          <a:ext cx="1425874" cy="792152"/>
        </a:xfrm>
        <a:prstGeom prst="rect">
          <a:avLst/>
        </a:prstGeom>
        <a:noFill/>
        <a:ln>
          <a:noFill/>
        </a:ln>
        <a:effectLst/>
      </dsp:spPr>
      <dsp:style>
        <a:lnRef idx="0">
          <a:scrgbClr r="0" g="0" b="0"/>
        </a:lnRef>
        <a:fillRef idx="0">
          <a:scrgbClr r="0" g="0" b="0"/>
        </a:fillRef>
        <a:effectRef idx="0">
          <a:scrgbClr r="0" g="0" b="0"/>
        </a:effectRef>
        <a:fontRef idx="minor"/>
      </dsp:style>
    </dsp:sp>
    <dsp:sp modelId="{620B499A-F531-4980-996E-D80A23B4AD3D}">
      <dsp:nvSpPr>
        <dsp:cNvPr id="0" name=""/>
        <dsp:cNvSpPr/>
      </dsp:nvSpPr>
      <dsp:spPr>
        <a:xfrm rot="5400000">
          <a:off x="2922873" y="1207922"/>
          <a:ext cx="1320254" cy="1148621"/>
        </a:xfrm>
        <a:prstGeom prst="hexagon">
          <a:avLst>
            <a:gd name="adj" fmla="val 25000"/>
            <a:gd name="vf" fmla="val 115470"/>
          </a:avLst>
        </a:prstGeom>
        <a:solidFill>
          <a:srgbClr val="658D4D"/>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{Public Safety Alerts}</a:t>
          </a:r>
        </a:p>
      </dsp:txBody>
      <dsp:txXfrm rot="-5400000">
        <a:off x="3187682" y="1327846"/>
        <a:ext cx="790635" cy="908774"/>
      </dsp:txXfrm>
    </dsp:sp>
    <dsp:sp modelId="{FDCA26FB-2356-41F7-9EAB-CFABB316FAD4}">
      <dsp:nvSpPr>
        <dsp:cNvPr id="0" name=""/>
        <dsp:cNvSpPr/>
      </dsp:nvSpPr>
      <dsp:spPr>
        <a:xfrm rot="5400000">
          <a:off x="2304994" y="2328554"/>
          <a:ext cx="1320254" cy="1148621"/>
        </a:xfrm>
        <a:prstGeom prst="hexagon">
          <a:avLst>
            <a:gd name="adj" fmla="val 25000"/>
            <a:gd name="vf" fmla="val 115470"/>
          </a:avLst>
        </a:prstGeom>
        <a:solidFill>
          <a:srgbClr val="658D4D"/>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{Traffic}</a:t>
          </a:r>
        </a:p>
      </dsp:txBody>
      <dsp:txXfrm rot="-5400000">
        <a:off x="2569803" y="2448478"/>
        <a:ext cx="790635" cy="908774"/>
      </dsp:txXfrm>
    </dsp:sp>
    <dsp:sp modelId="{8FE85BF3-47AF-41E9-8096-F9716A84EE02}">
      <dsp:nvSpPr>
        <dsp:cNvPr id="0" name=""/>
        <dsp:cNvSpPr/>
      </dsp:nvSpPr>
      <dsp:spPr>
        <a:xfrm>
          <a:off x="3574287" y="2506789"/>
          <a:ext cx="1473404" cy="792152"/>
        </a:xfrm>
        <a:prstGeom prst="rect">
          <a:avLst/>
        </a:prstGeom>
        <a:noFill/>
        <a:ln>
          <a:noFill/>
        </a:ln>
        <a:effectLst/>
      </dsp:spPr>
      <dsp:style>
        <a:lnRef idx="0">
          <a:scrgbClr r="0" g="0" b="0"/>
        </a:lnRef>
        <a:fillRef idx="0">
          <a:scrgbClr r="0" g="0" b="0"/>
        </a:fillRef>
        <a:effectRef idx="0">
          <a:scrgbClr r="0" g="0" b="0"/>
        </a:effectRef>
        <a:fontRef idx="minor"/>
      </dsp:style>
    </dsp:sp>
    <dsp:sp modelId="{58474306-F121-4BD1-B490-637FB16E4698}">
      <dsp:nvSpPr>
        <dsp:cNvPr id="0" name=""/>
        <dsp:cNvSpPr/>
      </dsp:nvSpPr>
      <dsp:spPr>
        <a:xfrm rot="5400000">
          <a:off x="1064483" y="2328554"/>
          <a:ext cx="1320254" cy="1148621"/>
        </a:xfrm>
        <a:prstGeom prst="hexagon">
          <a:avLst>
            <a:gd name="adj" fmla="val 25000"/>
            <a:gd name="vf" fmla="val 115470"/>
          </a:avLst>
        </a:prstGeom>
        <a:solidFill>
          <a:srgbClr val="658D4D"/>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a:t>
          </a:r>
          <a:r>
            <a:rPr lang="en-US" sz="1200" kern="1200" dirty="0" err="1"/>
            <a:t>BikeShare</a:t>
          </a:r>
          <a:r>
            <a:rPr lang="en-US" sz="1200" kern="1200" dirty="0"/>
            <a:t>}</a:t>
          </a:r>
        </a:p>
      </dsp:txBody>
      <dsp:txXfrm rot="-5400000">
        <a:off x="1329292" y="2448478"/>
        <a:ext cx="790635" cy="90877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600" units="cm"/>
          <inkml:channel name="Y" type="integer" max="900" units="cm"/>
        </inkml:traceFormat>
        <inkml:channelProperties>
          <inkml:channelProperty channel="X" name="resolution" value="41.88482" units="1/cm"/>
          <inkml:channelProperty channel="Y" name="resolution" value="42.05608" units="1/cm"/>
        </inkml:channelProperties>
      </inkml:inkSource>
      <inkml:timestamp xml:id="ts0" timeString="2017-12-16T17:03:09.749"/>
    </inkml:context>
    <inkml:brush xml:id="br0">
      <inkml:brushProperty name="width" value="0.23333" units="cm"/>
      <inkml:brushProperty name="height" value="0.46667" units="cm"/>
      <inkml:brushProperty name="color" value="#FFFF00"/>
      <inkml:brushProperty name="tip" value="rectangle"/>
      <inkml:brushProperty name="rasterOp" value="maskPen"/>
      <inkml:brushProperty name="fitToCurve" value="1"/>
    </inkml:brush>
  </inkml:definitions>
  <inkml:trace contextRef="#ctx0" brushRef="#br0">1615 0,'-26'0,"-1"0,1 0,-1 0,1 0,-27 27,-26-1,-1-26,27 0,27 0,-27 0,27 27,-1-27,1 0,-1 0,-26 0,27 0,-1 0,1 0,-1 0,1 0,0 0,-1 0,-26 0,27 0,-1 0,1 0,-1 0,-26 0,0 0,27 0,0 0,-1 0,1 0,-1 0,1 0,-1 0,1 0,-1 0,-26 0,27 0,0 0,-1 0,27 26,-26-26,-1 0,1 0,-1 0,1 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26T20:03:30.498"/>
    </inkml:context>
    <inkml:brush xml:id="br0">
      <inkml:brushProperty name="width" value="0.02" units="cm"/>
      <inkml:brushProperty name="height" value="0.02" units="cm"/>
    </inkml:brush>
  </inkml:definitions>
  <inkml:traceGroup>
    <inkml:annotationXML>
      <emma:emma xmlns:emma="http://www.w3.org/2003/04/emma" version="1.0">
        <emma:interpretation id="{AE4468E0-BEA2-4498-92F3-D48F64A5B069}" emma:medium="tactile" emma:mode="ink">
          <msink:context xmlns:msink="http://schemas.microsoft.com/ink/2010/main" type="inkDrawing" rotatedBoundingBox="16884,13888 16900,13872 16909,13880 16892,13897" shapeName="Other"/>
        </emma:interpretation>
      </emma:emma>
    </inkml:annotationXML>
    <inkml:trace contextRef="#ctx0" brushRef="#br0">31815 21020 8960,'0'0'3424,"0"-16"-1856,0 16-3648,0 16-352,-16-16-864,16 0-224</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26T21:36:00.744"/>
    </inkml:context>
    <inkml:brush xml:id="br0">
      <inkml:brushProperty name="width" value="0.0212" units="cm"/>
      <inkml:brushProperty name="height" value="0.0212" units="cm"/>
    </inkml:brush>
  </inkml:definitions>
  <inkml:traceGroup>
    <inkml:annotationXML>
      <emma:emma xmlns:emma="http://www.w3.org/2003/04/emma" version="1.0">
        <emma:interpretation id="{7B2AC348-7EC6-426C-ADB0-527CCFAE9EBF}" emma:medium="tactile" emma:mode="ink">
          <msink:context xmlns:msink="http://schemas.microsoft.com/ink/2010/main" type="inkDrawing" rotatedBoundingBox="17616,2701 17633,2735 17619,2741 17602,2708" shapeName="Other"/>
        </emma:interpretation>
      </emma:emma>
    </inkml:annotationXML>
    <inkml:trace contextRef="#ctx0" brushRef="#br0">32899 4470 7296,'16'32'-4000</inkml:trace>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27T11:33:33.459"/>
    </inkml:context>
    <inkml:brush xml:id="br0">
      <inkml:brushProperty name="width" value="0.02" units="cm"/>
      <inkml:brushProperty name="height" value="0.02" units="cm"/>
    </inkml:brush>
  </inkml:definitions>
  <inkml:traceGroup>
    <inkml:annotationXML>
      <emma:emma xmlns:emma="http://www.w3.org/2003/04/emma" version="1.0">
        <emma:interpretation id="{0C135435-B23F-41C0-9B0A-653F532D8CC3}" emma:medium="tactile" emma:mode="ink">
          <msink:context xmlns:msink="http://schemas.microsoft.com/ink/2010/main" type="writingRegion" rotatedBoundingBox="23347,6349 21258,9260 21036,9101 23124,6189"/>
        </emma:interpretation>
      </emma:emma>
    </inkml:annotationXML>
    <inkml:traceGroup>
      <inkml:annotationXML>
        <emma:emma xmlns:emma="http://www.w3.org/2003/04/emma" version="1.0">
          <emma:interpretation id="{6E03B478-7F0F-46BC-BABD-F0BAD5FD055B}" emma:medium="tactile" emma:mode="ink">
            <msink:context xmlns:msink="http://schemas.microsoft.com/ink/2010/main" type="paragraph" rotatedBoundingBox="23347,6349 21258,9260 21036,9101 23124,6189" alignmentLevel="1"/>
          </emma:interpretation>
        </emma:emma>
      </inkml:annotationXML>
      <inkml:traceGroup>
        <inkml:annotationXML>
          <emma:emma xmlns:emma="http://www.w3.org/2003/04/emma" version="1.0">
            <emma:interpretation id="{A8E2230F-8B22-4E09-A5AF-39ECDECA11BB}" emma:medium="tactile" emma:mode="ink">
              <msink:context xmlns:msink="http://schemas.microsoft.com/ink/2010/main" type="line" rotatedBoundingBox="23347,6349 21258,9260 21036,9101 23124,6189"/>
            </emma:interpretation>
          </emma:emma>
        </inkml:annotationXML>
        <inkml:traceGroup>
          <inkml:annotationXML>
            <emma:emma xmlns:emma="http://www.w3.org/2003/04/emma" version="1.0">
              <emma:interpretation id="{339BB581-EC44-4E63-B0E4-025F2018F9C5}" emma:medium="tactile" emma:mode="ink">
                <msink:context xmlns:msink="http://schemas.microsoft.com/ink/2010/main" type="inkWord" rotatedBoundingBox="23167,6211 23345,6361 23290,6426 23112,6277"/>
              </emma:interpretation>
              <emma:one-of disjunction-type="recognition" id="oneOf0">
                <emma:interpretation id="interp0" emma:lang="en-US" emma:confidence="0">
                  <emma:literal>J</emma:literal>
                </emma:interpretation>
                <emma:interpretation id="interp1" emma:lang="en-US" emma:confidence="0">
                  <emma:literal>,</emma:literal>
                </emma:interpretation>
                <emma:interpretation id="interp2" emma:lang="en-US" emma:confidence="0">
                  <emma:literal>j</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43493 8972 10880,'-49'-49'4032,"-17"16"-2177,34 1-1887,15 15 800,1 17-800,16-16-256,0 16-927,0 0-353,16-16 800,17 16-1216,0 16-384,-1-16-832</inkml:trace>
        </inkml:traceGroup>
        <inkml:traceGroup>
          <inkml:annotationXML>
            <emma:emma xmlns:emma="http://www.w3.org/2003/04/emma" version="1.0">
              <emma:interpretation id="{FF6CFD41-FE4C-4830-82AB-F30B30FA5C6E}" emma:medium="tactile" emma:mode="ink">
                <msink:context xmlns:msink="http://schemas.microsoft.com/ink/2010/main" type="inkWord" rotatedBoundingBox="21513,8762 21491,8792 21454,8765 21475,8735"/>
              </emma:interpretation>
              <emma:one-of disjunction-type="recognition" id="oneOf1">
                <emma:interpretation id="interp5" emma:lang="en-US" emma:confidence="0">
                  <emma:literal>7</emma:literal>
                </emma:interpretation>
                <emma:interpretation id="interp6" emma:lang="en-US" emma:confidence="0">
                  <emma:literal>1</emma:literal>
                </emma:interpretation>
                <emma:interpretation id="interp7" emma:lang="en-US" emma:confidence="0">
                  <emma:literal>'</emma:literal>
                </emma:interpretation>
                <emma:interpretation id="interp8" emma:lang="en-US" emma:confidence="0">
                  <emma:literal>&gt;</emma:literal>
                </emma:interpretation>
                <emma:interpretation id="interp9" emma:lang="en-US" emma:confidence="0">
                  <emma:literal>^</emma:literal>
                </emma:interpretation>
              </emma:one-of>
            </emma:emma>
          </inkml:annotationXML>
          <inkml:trace contextRef="#ctx0" brushRef="#br0" timeOffset="1656">41701 11317 14720,'-16'33'5439,"-1"-50"-2943,1 1-5088,16 16-128</inkml:trace>
        </inkml:traceGroup>
        <inkml:traceGroup>
          <inkml:annotationXML>
            <emma:emma xmlns:emma="http://www.w3.org/2003/04/emma" version="1.0">
              <emma:interpretation id="{901F614A-654C-490F-A4CD-5C0A995E69F3}" emma:medium="tactile" emma:mode="ink">
                <msink:context xmlns:msink="http://schemas.microsoft.com/ink/2010/main" type="inkWord" rotatedBoundingBox="21150,9150 21134,9171 21036,9101 21051,9079"/>
              </emma:interpretation>
              <emma:one-of disjunction-type="recognition" id="oneOf2">
                <emma:interpretation id="interp10" emma:lang="en-US" emma:confidence="0">
                  <emma:literal>I</emma:literal>
                </emma:interpretation>
                <emma:interpretation id="interp11" emma:lang="en-US" emma:confidence="0">
                  <emma:literal>'</emma:literal>
                </emma:interpretation>
                <emma:interpretation id="interp12" emma:lang="en-US" emma:confidence="0">
                  <emma:literal>l</emma:literal>
                </emma:interpretation>
                <emma:interpretation id="interp13" emma:lang="en-US" emma:confidence="0">
                  <emma:literal>|</emma:literal>
                </emma:interpretation>
                <emma:interpretation id="interp14" emma:lang="en-US" emma:confidence="0">
                  <emma:literal>1</emma:literal>
                </emma:interpretation>
              </emma:one-of>
            </emma:emma>
          </inkml:annotationXML>
          <inkml:trace contextRef="#ctx0" brushRef="#br0" timeOffset="1859">41342 11708 5632,'-82'-49'2176,"50"49"-1152</inkml:trace>
        </inkml:traceGroup>
      </inkml:traceGroup>
    </inkml:traceGroup>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27T11:33:26.491"/>
    </inkml:context>
    <inkml:brush xml:id="br0">
      <inkml:brushProperty name="width" value="0.02" units="cm"/>
      <inkml:brushProperty name="height" value="0.02" units="cm"/>
    </inkml:brush>
  </inkml:definitions>
  <inkml:traceGroup>
    <inkml:annotationXML>
      <emma:emma xmlns:emma="http://www.w3.org/2003/04/emma" version="1.0">
        <emma:interpretation id="{1074E9DA-6129-42E8-9FAA-FA6506735011}" emma:medium="tactile" emma:mode="ink">
          <msink:context xmlns:msink="http://schemas.microsoft.com/ink/2010/main" type="writingRegion" rotatedBoundingBox="24814,5076 23448,5170 23411,4630 24776,4536"/>
        </emma:interpretation>
      </emma:emma>
    </inkml:annotationXML>
    <inkml:traceGroup>
      <inkml:annotationXML>
        <emma:emma xmlns:emma="http://www.w3.org/2003/04/emma" version="1.0">
          <emma:interpretation id="{65FBFCD1-F6D5-49DD-935F-6DE5066A13A9}" emma:medium="tactile" emma:mode="ink">
            <msink:context xmlns:msink="http://schemas.microsoft.com/ink/2010/main" type="paragraph" rotatedBoundingBox="24814,5076 23448,5170 23411,4630 24776,4536" alignmentLevel="1"/>
          </emma:interpretation>
        </emma:emma>
      </inkml:annotationXML>
      <inkml:traceGroup>
        <inkml:annotationXML>
          <emma:emma xmlns:emma="http://www.w3.org/2003/04/emma" version="1.0">
            <emma:interpretation id="{848F83AB-D15C-4A28-8687-48A4D5C11585}" emma:medium="tactile" emma:mode="ink">
              <msink:context xmlns:msink="http://schemas.microsoft.com/ink/2010/main" type="line" rotatedBoundingBox="24814,5076 23448,5170 23411,4630 24776,4536"/>
            </emma:interpretation>
          </emma:emma>
        </inkml:annotationXML>
        <inkml:traceGroup>
          <inkml:annotationXML>
            <emma:emma xmlns:emma="http://www.w3.org/2003/04/emma" version="1.0">
              <emma:interpretation id="{A91D64D2-09D1-4912-B1DC-A9F9D66BFD1A}" emma:medium="tactile" emma:mode="ink">
                <msink:context xmlns:msink="http://schemas.microsoft.com/ink/2010/main" type="inkWord" rotatedBoundingBox="24814,5076 23448,5170 23411,4630 24776,4536"/>
              </emma:interpretation>
              <emma:one-of disjunction-type="recognition" id="oneOf0">
                <emma:interpretation id="interp0" emma:lang="en-US" emma:confidence="0">
                  <emma:literal>"...it</emma:literal>
                </emma:interpretation>
                <emma:interpretation id="interp1" emma:lang="en-US" emma:confidence="0">
                  <emma:literal>"...in</emma:literal>
                </emma:interpretation>
                <emma:interpretation id="interp2" emma:lang="en-US" emma:confidence="0">
                  <emma:literal>"...i'</emma:literal>
                </emma:interpretation>
                <emma:interpretation id="interp3" emma:lang="en-US" emma:confidence="0">
                  <emma:literal>"...im</emma:literal>
                </emma:interpretation>
                <emma:interpretation id="interp4" emma:lang="en-US" emma:confidence="0">
                  <emma:literal>"...i</emma:literal>
                </emma:interpretation>
              </emma:one-of>
            </emma:emma>
          </inkml:annotationXML>
          <inkml:trace contextRef="#ctx0" brushRef="#br0">44990 7397 7296,'-34'-35'2816,"17"35"-1536,17-17-1504,0 17 512,0 0-320,0 0 0,0 0 96,-18-17 32,18 17-32,0-17-128,0 17-32,-17 0 64,17 0 64,-17 0-576,17 17-256,-17-17-2208</inkml:trace>
          <inkml:trace contextRef="#ctx0" brushRef="#br0" timeOffset="718">44441 7465 6656,'-17'-17'2528,"17"17"-1344,0 0-2592,17 0-128,-17 17-960,18-17-288</inkml:trace>
          <inkml:trace contextRef="#ctx0" brushRef="#br0" timeOffset="1384">44220 7465 5632,'0'-17'2112,"0"17"-1152,-18 0-3520,18 17-704</inkml:trace>
          <inkml:trace contextRef="#ctx0" brushRef="#br0" timeOffset="1587">44186 7517 8320,'-35'-35'3168,"18"35"-1728,17 0-3232,0 17-160,0-17-1184,0 0-320</inkml:trace>
          <inkml:trace contextRef="#ctx0" brushRef="#br0" timeOffset="4811">44614 7426 5120,'-16'-17'2016,"16"1"-1088,0 0-672,0 16 512,16-17-320,-16 1-32,17-16-160,-17 15 0,0 1-160,0 0-128,16-1-64,-16 17-864,17-16-320,-17 16-1344</inkml:trace>
          <inkml:trace contextRef="#ctx0" brushRef="#br0" timeOffset="6358">43900 7344 10880,'-98'-98'4032,"65"82"-2177,0-17-2175,33 17 640,-16 16-1375,0 0-481,16 16-224,0 1 0,0-1-1632,0 16-640</inkml:trace>
          <inkml:trace contextRef="#ctx0" brushRef="#br0" timeOffset="6515">43785 7635 9728,'-33'-32'3584,"17"32"-1920,16 0-2784,0 0 224,16 16-1248,-16 0-384,16 17-416,1 16-128</inkml:trace>
          <inkml:trace contextRef="#ctx0" brushRef="#br0" timeOffset="5577">43769 7473 7680,'-17'-17'2880,"17"2"-1536,-16-1-1568,0 16 448,16 0-672,0 0-96,16 0-928,-16 0-320,16 16-768,1-16-320</inkml:trace>
          <inkml:trace contextRef="#ctx0" brushRef="#br0" timeOffset="5421">43704 7538 7424,'-49'-49'2816,"32"33"-1536,1-16-1504,16 32 448,0 0-1216,0-16-448,0 16-1472,0 0-544</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12.388"/>
    </inkml:context>
    <inkml:brush xml:id="br0">
      <inkml:brushProperty name="width" value="0.05" units="cm"/>
      <inkml:brushProperty name="height" value="0.05" units="cm"/>
      <inkml:brushProperty name="color" value="#E71224"/>
    </inkml:brush>
  </inkml:definitions>
  <inkml:trace contextRef="#ctx0" brushRef="#br0">348 53 832,'-5'-1'258,"5"0"-231,-1 1 1,1 0 0,0 0 0,-1 0 0,1 0-1,0 0 1,0 0 0,-1 0 0,1 0-1,0 0 1,0 0 0,-1 0 0,1 0 0,0 0-1,-1 0 1,1 0 0,0 0 0,0 0-1,-1 0 1,1 0 0,0 0 0,0 0 0,-1 1-1,1-1 1,0 0 0,0 0 0,0 0-1,-1 0 1,1 1 0,0-1 0,0 0 0,0 0-28,-1 1 65,0-1 0,1 0 0,-1 1 0,0-1-1,1 0 1,-1 0 0,1 0 0,-1 0 0,0 0 0,1 1 0,-1-1 0,0 0 0,1 0 0,-1-1 0,0 1 0,1 0 0,-1 0 0,0 0 0,1 0 0,-1-1 0,0 1 0,1 0 0,-1 0 0,1-1 0,-1 1-65,-21-13 1006,7 4 81,-20 5 1617,32 3-2578,1 0 0,-1-1 1,1 1-1,0 0 1,-1-1-1,1 0 0,-1 0-126,2 0 29,-1 1-1,0 0 0,1 0 1,-1-1-1,0 1 1,1 0-1,-1 1 0,0-1 1,0 0-1,0 0 0,0 1 1,0-1-1,0 1 1,0 0-1,0-1 0,0 1-28,-9 0 102,-7 0 31,0 0-1,0 2 1,-12 2-133,25-3-1,-1 0 1,1 0-1,0 1 0,0 0 1,0 0-1,0 0 0,0 1 1,0 0-1,1 0 1,0 0-1,-1 0 0,1 1 1,0 0-1,-2 2 1,3-2 22,0 0-1,0 1 1,1-1 0,0 1-1,-1 0 1,1 0 0,1 0-1,-1 0 1,1 0 0,0 0-1,0 0 1,0 4-22,0 13-125,0-1-1,2 13 126,1 2 44,-3-24-54,1 27 68,1 0 1,2 0 0,7 33-59,-8-61-22,0-1 1,1 1 0,0-1-1,1 0 1,0 0 0,1 0-1,0 1 22,-3-9-2,-1 1 0,1 0 0,0-1 0,-1 0-1,1 1 1,0-1 0,1 0 0,-1 0 0,0 0 0,0 0-1,1-1 1,-1 1 0,1-1 0,0 1 0,-1-1-1,1 0 1,0 0 0,0 0 0,0 0 0,-1 0 0,1-1-1,2 1 3,11 2 3,0 1 0,-1 0-1,1 2 1,13 6-3,-24-10 11,-1-1 1,1 0-1,0 0 0,-1 0 1,1 0-1,0-1-11,0 0 6,-1 1 1,0 0-1,1 0 1,-1 0-1,0 0 1,4 2-7,-1-1-6,0 0 1,0 0 0,0 0 0,1-1 0,-1 0 0,0-1-1,2 0 6,8 2-1,-10-1 9,1-1 0,0 1 0,0-1 0,0-1 0,0 0 0,0 0 0,0 0 0,-1-1 0,1 0 0,0 0 0,-1-1 0,5-2-8,-7 3 23,-2 1-5,-1-1 1,1 1-1,-1 0 0,1-1 0,-1 1 0,1-1 0,-1 0-18,20-14-80,-19 12 90,0 1 1,0-1 0,0 0-1,0 0 1,-1 0 0,1 0-1,-1-1 1,0 1 0,-1-1-1,1 1 1,0-3-11,3-11 116,2-9-200,4-25 84,-9 43 66,-2-1 0,1 1 0,-1 0 0,0 0 0,-1 0 0,0 0 0,0 0 0,-1 0-66,-2-4 83,1 1 1,-2 0-1,0 0 0,0 0 1,-1 0-1,0 1 1,-1 0-1,-1 0 0,0 1 1,0 0-1,-1 0 0,0 1 1,0 0-1,-1 1 0,0 0 1,-1 0-1,0 1 1,0 1-1,-3-1-83,4 2 144,3 1-140,0 0-1,-1 1 1,1 0-1,-1 1 1,0 0-1,-6-1-3,8 1 44,0 1-1,0-1 1,0-1 0,0 1-1,1-1 1,-1 0-1,-2-2-43,-10-5-182,15 8 1327,0-1-4391,9 4-3266,3 4 3936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13.807"/>
    </inkml:context>
    <inkml:brush xml:id="br0">
      <inkml:brushProperty name="width" value="0.05" units="cm"/>
      <inkml:brushProperty name="height" value="0.05" units="cm"/>
      <inkml:brushProperty name="color" value="#E71224"/>
    </inkml:brush>
  </inkml:definitions>
  <inkml:trace contextRef="#ctx0" brushRef="#br0">123 1608 1984,'-1'-2'1334,"1"2"-1191,0-1 0,0 1 0,0-1 0,0 1 0,0-1 0,0 1 0,0-1 0,0 1 0,0-1 0,0 1 0,0-1 0,0 1-1,0-1 1,-1 1 0,1-1 0,0 1 0,0-1 0,-1 1 0,1-1 0,0 1 0,-1 0 0,1-1 0,0 1 0,-1-1 0,1 1-1,0 0 1,-1-1 0,1 1 0,-1 0 0,1 0 0,-1-1-143,-1 0 132,-1 0 0,1 0-1,0-1 1,0 1 0,0-1 0,0 1-1,0-1 1,0 0 0,0 0 0,0 0-1,1 0 1,-1 0 0,1 0 0,-1 0 0,1-1-1,0 1 1,0 0 0,0-1 0,0 1-1,0-2-131,-2-8 79,0 0-1,1-1 1,-1-8-79,3 18 68,-7-91 423,4 0 1,6-42-492,0-16 67,4-244-152,-4 282 629,-6 0 0,-12-81-544,10 156 206,4 20-131,-2 0 0,0 0 0,-1 0 1,-6-16-76,7 26-57,-6-14-7,9 22 50,0 0 1,-1 0 0,1 1 0,0-1-1,-1 0 1,1 1 0,0-1-1,-1 1 1,1-1 0,-1 0 0,1 1-1,-1-1 1,0 1 0,1-1-1,-1 1 1,1-1 0,-1 1-1,0 0 1,1-1 0,-1 1 0,0 0-1,0 0 1,1-1 13,-1 2-69,1-1 0,0 0 1,-1 0-1,1 0 0,0 0 0,-1 1 1,1-1-1,0 0 0,0 0 0,-1 1 0,1-1 1,0 0-1,0 0 0,-1 1 0,1-1 1,0 0-1,0 1 0,0-1 0,-1 0 0,1 1 1,0-1-1,0 0 0,0 1 0,0-1 1,0 1-1,0-1 0,0 0 0,0 1 0,0-1 1,0 0-1,0 1 0,0-1 0,0 1 69,1 13-2198,-1-13 2069,4 17-1503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36.301"/>
    </inkml:context>
    <inkml:brush xml:id="br0">
      <inkml:brushProperty name="width" value="0.05" units="cm"/>
      <inkml:brushProperty name="height" value="0.05" units="cm"/>
      <inkml:brushProperty name="color" value="#E71224"/>
    </inkml:brush>
  </inkml:definitions>
  <inkml:trace contextRef="#ctx0" brushRef="#br0">136 6 480,'0'0'195,"-1"1"0,0-1 0,0 0 0,1 0 0,-1 0 0,0 1 0,1-1 0,-1 0 0,0 0 0,1 1 0,-1-1 0,0 1 0,1-1 0,-1 1 0,1-1-195,-1 1 144,1-1 0,-1 0 1,1 1-1,0-1 0,-1 0 0,1 1 1,-1-1-1,1 0 0,-1 1 0,1-1 1,-1 0-1,1 0 0,-1 0 0,1 0 1,-1 1-1,0-1 0,1 0 0,-1 0 1,1 0-1,-1 0 0,1 0 0,-1 0 0,1-1 1,-1 1-1,0 0 0,1 0 0,-1 0 1,1 0-1,-1-1 0,1 1 0,-1 0 1,1 0-1,-1-1 0,1 1-144,-29-10 4949,29 10-4939,-1 0-1,0-1 1,0 1 0,1 0-1,-1 0 1,0-1-1,0 1 1,1 0 0,-1 0-1,0 0 1,0 0-1,1 0 1,-1 0-1,0 0 1,0 0 0,1 0-1,-1 1 1,0-1-1,0 0 1,1 0 0,-1 1-1,0-1-9,-1 1 15,0 0-1,0 1 1,1-1 0,-1 0-1,1 1 1,-1-1-1,1 1 1,0 0 0,-1-1-15,-2 5 67,1 0 1,-1 0 0,1 1 0,-2 5-68,-1 5 196,1 1 0,0-1 1,2 1-1,0 0 1,1 0-1,0 12-196,2-20 26,0 0 0,0 0-1,1 0 1,1 0 0,0 0 0,0 0 0,1 0-1,0-1 1,0 1 0,1-1 0,1 0 0,3 6-26,-3-8 26,0-1 0,0-1 0,0 1 0,1-1 0,0 0 0,0 0 0,0-1 0,1 0 1,-1 0-1,1 0 0,0-1 0,0 0 0,4 1-26,-5-2-409,0 0 1,1-1-1,-1 0 1,0 0-1,1 0 1,1-1 408,-4-1-3595,0 1 1046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37.360"/>
    </inkml:context>
    <inkml:brush xml:id="br0">
      <inkml:brushProperty name="width" value="0.05" units="cm"/>
      <inkml:brushProperty name="height" value="0.05" units="cm"/>
      <inkml:brushProperty name="color" value="#E71224"/>
    </inkml:brush>
  </inkml:definitions>
  <inkml:trace contextRef="#ctx0" brushRef="#br0">57 2 3328,'-1'0'310,"0"-1"0,0 1 0,0 0 0,0 0 0,0-1 0,0 1 0,0 0 0,1 0 0,-1 0 0,0 0 0,0 0 0,0 0 0,0 1 0,0-1 0,0 0 0,0 0 0,0 1 0,0-1 0,1 0 0,-1 1 0,0-1 0,0 1 0,0-1 0,1 1 0,-1 0-310,-1 1 268,0 0 0,0 0 1,0 0-1,1 0 0,-1 0 1,1 1-1,-1-1 0,1 1 1,0 0-269,-3 6 272,1 1 0,0 0 0,1-1 0,-1 9-272,1-7 158,2 0 0,-1 0 1,1 0-1,1 0 0,0 0 0,0 0 0,1 0 1,1 0-1,0 0 0,3 5-158,-3-8 12,0 0 0,1 0 0,1 0 0,-1-1 0,1 0 0,1 0 0,-1 0 0,1 0 0,0-1 0,1 0 0,-1 0 0,1-1 1,4 2-13,-9-5 2,-1-1 0,1 0 0,0 0-1,0 0 1,-1-1 0,1 1 0,0 0 0,0-1 0,0 1 0,0-1 0,0 1 0,0-1 0,0 0 0,0 0 0,0 0 0,0 0 0,0 0 0,0-1 0,0 1 0,0-1 0,1 1-2,-1-2-3,1 1-1,-1 0 0,1-1 0,-1 0 1,1 1-1,-1-1 0,0 0 0,0 0 1,0-1-1,0 1 0,0 0 0,-1 0 1,2-2 3,1-4 4,0 1 1,-1-1 0,1 0 0,-2 1 0,1-2 0,-1 1 0,0 0 0,-1 0 0,1-8-5,-2 5-15,0 0 0,-1-1-1,0 1 1,-1 0 0,0 0 0,-1 0 0,0 0 15,1 5 22,0-1 0,-1 1 0,0 0 1,0 0-1,0 0 0,-1 0 0,0 1 0,0 0 0,0 0 1,-1 0-1,1 0 0,-4-2-22,6 6-72,-1-1 1,0 1-1,0-1 1,0 1 0,0 0-1,0 0 1,0 0-1,0 1 1,0-1-1,0 1 1,0-1-1,0 1 1,-1 0-1,1 0 1,0 1-1,0-1 1,0 1-1,0-1 1,0 1 0,0 0-1,0 0 1,0 0-1,0 1 1,0-1-1,0 1 72,-3 2-778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38.487"/>
    </inkml:context>
    <inkml:brush xml:id="br0">
      <inkml:brushProperty name="width" value="0.05" units="cm"/>
      <inkml:brushProperty name="height" value="0.05" units="cm"/>
      <inkml:brushProperty name="color" value="#E71224"/>
    </inkml:brush>
  </inkml:definitions>
  <inkml:trace contextRef="#ctx0" brushRef="#br0">3 87 5216,'0'0'74,"0"0"0,0 0 0,0 0 0,-1 0 0,1 0 0,0 0 1,0 0-1,0 0 0,0 0 0,0 0 0,0 0 0,0 0 0,0 0 0,0 0 0,0 0 1,-1 0-1,1 0 0,0 0 0,0 0 0,0 1 0,0-1 0,0 0 0,0 0 0,0 0 0,0 0 1,0 0-1,0 0 0,0 0 0,0 0 0,0 0 0,-1 0 0,1 0 0,0 0 0,0 1 1,0-1-1,0 0 0,0 0 0,0 0 0,0 0 0,0 0 0,0 0 0,0 0 0,0 0 0,0 0 1,0 0-1,0 1 0,0-1 0,0 0 0,0 0 0,0 0 0,0 0 0,0 0 0,0 0 1,1 0-75,0 10 1940,6 8-469,114 186 678,-137-268-2613,10 46 118,-2 1 0,-1-3 346,3 8-63,1 0-1,0 0 1,1 0 0,0-1 0,0-5 63,4 17 8,-1 0-1,1 1 1,0-1-1,0 0 1,0 1-1,0-1 1,0 0-1,0 0 1,0 1-1,0-1 1,0 0 0,0 1-1,0-1 1,0 0-1,0 0 1,0 1-1,1-1 1,-1 0-1,0 1 1,1-1-1,-1 1 1,0-1-1,1 0 1,-1 1-1,1-1 1,-1 1-1,1-1 1,-1 1-1,1-1 1,-1 1-1,1-1 1,-1 1 0,1 0-1,0-1 1,-1 1-1,1 0 1,0 0-1,-1-1 1,1 1-1,0 0 1,-1 0-1,1 0 1,0 0-1,-1 0 1,1 0-1,0 0 1,0 0-1,-1 0 1,1 0-1,0 0 1,-1 0-1,1 0 1,0 1 0,0-1-8,3 1 127,0 1 1,1-1 0,-1 1 0,0 0 0,0 0 0,0 0 0,0 1 0,1 0-128,8 7 159,0 1 0,0 1 1,-1 0-1,-1 0 1,0 1-1,0 1 1,-2 0-1,0 0 1,0 1-1,5 13-159,-14-26-145,-5-9 70,-6-17-110,-4-13-555,1 3-316,-7-26 1056,18 50-24,1-1 1,0 1-1,0 0 1,1-1-1,0 1 1,1-1-1,0 1 1,2-4 23,-3 13 17,1 0 0,0 1 0,0-1 0,0 0 0,1 1 0,-1-1 0,0 0 0,0 1 0,0-1 0,0 0 0,1 1 0,-1-1 0,0 1 0,0-1 0,1 0 0,-1 1 0,0-1 0,1 1 0,-1-1 0,1 1 0,-1-1 1,1 1-1,-1 0 0,1-1 0,-1 1 0,1-1 0,0 1 0,-1 0 0,1-1 0,-1 1 0,1 0 0,0 0 0,-1 0 0,1 0 0,0-1 0,-1 1 0,1 0 0,0 0 0,-1 0 0,1 0 0,0 0 0,-1 0 0,1 1 0,0-1 0,-1 0 0,1 0 0,-1 0 0,1 1 0,0-1 0,-1 0 0,1 1 0,0-1-17,5 4 276,0-1-1,-1 1 0,1 1 0,-1-1 1,1 2-276,1-1-59,13 11 62,1 1 673,-1 1 0,0 0 0,2 5-676,-16-16-250,-1 0 0,0 0-1,0 1 1,-1-1-1,1 3 251,-3-5-600,0 0 0,0 0-1,0 0 1,-1 0-1,0 0 1,0 0-1,0 0 1,-1 0 0,0 1 600,0 1-2592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39.301"/>
    </inkml:context>
    <inkml:brush xml:id="br0">
      <inkml:brushProperty name="width" value="0.05" units="cm"/>
      <inkml:brushProperty name="height" value="0.05" units="cm"/>
      <inkml:brushProperty name="color" value="#E71224"/>
    </inkml:brush>
  </inkml:definitions>
  <inkml:trace contextRef="#ctx0" brushRef="#br0">0 101 6720,'4'2'1078,"-1"0"0,1 0 1,0 0-1,0 0 0,0-1 1,0 0-1,4 1-1078,-4-1 274,1-1 0,0 1 0,0-1 0,0 0 0,0 0 0,0 0 0,0-1-274,-1 0 6,-1 1-1,1-1 0,-1 0 1,1 0-1,-1 0 0,0-1 1,1 1-1,-1-1 0,0 0 1,0 0-1,0 0 0,-1 0 1,1 0-1,0-1 0,-1 1 1,0-1-1,1 0 0,-1 0 1,0 0-1,0 0 0,-1 0 0,1-1-5,-1 2 1,0 1 0,0-1 0,0 0-1,-1 0 1,1 0 0,-1 0-1,0 0 1,0 0 0,1 0-1,-1 0 1,0 0 0,-1 0-1,1 0 1,0 0 0,-1 0-1,1 0 1,-1 0 0,1 1-1,-1-1 1,0 0 0,0 0-1,0 0 1,0 1 0,0-1 0,0 0-1,0 1 1,-1-1 0,1 1-1,-1-1 0,0 0 42,0 1-1,0-1 1,0 1 0,-1 0-1,1 0 1,0 0 0,0 0-1,0 0 1,-1 0-1,1 1 1,-1-1 0,1 1-1,0 0 1,-1 0 0,1 0-1,-1 0 1,1 0-1,0 0 1,-1 1 0,1-1-1,-1 1 1,1-1-1,0 1 1,-2 0-42,0 2 19,0-1-1,0 1 1,0-1-1,0 1 0,0 0 1,1 0-1,-1 1 1,1-1-1,0 1 1,0 0-1,0 0 1,1 0-1,-1 0 1,1 0-1,0 0 0,0 1 1,0-1-1,1 1 1,0 0-1,0-1 1,0 1-1,0 0 1,1 1-19,-1 4 54,0 0 0,1 0 0,0 0 0,1 0 0,0 0 0,1 0 0,0 0 0,0 0 0,1-1 0,4 9-54,-6-15 34,1 1-1,0-1 0,0 0 1,0 0-1,1 0 0,-1 0 1,1 0-1,0 0 0,-1 0 1,1-1-1,0 0 1,1 1-1,-1-1 0,0 0 1,1-1-1,-1 1 0,1 0 1,0-1-1,-1 0 0,1 0 1,0 0-1,0-1 0,-1 1 1,1-1-1,0 0 0,0 0 1,2 0-34,2 0-190,-1-1 0,0 0 0,0 0 0,0-1 1,0 0-1,6-2 190,-6 1-1064,-1 0 1,0 0 0,0 0 0,0-1-1,-1 0 1,6-4 1063,-3 0-3957,-2 2 1237</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traceFormat>
        <inkml:channelProperties>
          <inkml:channelProperty channel="X" name="resolution" value="41.88482" units="1/cm"/>
          <inkml:channelProperty channel="Y" name="resolution" value="42.05608" units="1/cm"/>
        </inkml:channelProperties>
      </inkml:inkSource>
      <inkml:timestamp xml:id="ts0" timeString="2017-12-16T17:03:13.941"/>
    </inkml:context>
    <inkml:brush xml:id="br0">
      <inkml:brushProperty name="width" value="0.23333" units="cm"/>
      <inkml:brushProperty name="height" value="0.46667" units="cm"/>
      <inkml:brushProperty name="color" value="#FFFF00"/>
      <inkml:brushProperty name="tip" value="rectangle"/>
      <inkml:brushProperty name="rasterOp" value="maskPen"/>
      <inkml:brushProperty name="fitToCurve" value="1"/>
    </inkml:brush>
  </inkml:definitions>
  <inkml:trace contextRef="#ctx0" brushRef="#br0">1323 0,'-53'0,"26"0,-26 0,27 0,-1 0,-26 0,53 27,-26-27,-1 0,27 26,-26-26,0 0,-1 0,1 0,-1 0,27 27,-53-27,27 0,-27 0,0 0,27 0,-27 0,0 0,53 26,-27-26,1 0,-1 0,1 0,-1 0,1 0,-1 0,1 0,0 0,-1 0,1 0,-1 0,-26 0,27-26,-1 26,1 0,-1 0,1 0,0 0,-1 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40.114"/>
    </inkml:context>
    <inkml:brush xml:id="br0">
      <inkml:brushProperty name="width" value="0.05" units="cm"/>
      <inkml:brushProperty name="height" value="0.05" units="cm"/>
      <inkml:brushProperty name="color" value="#E71224"/>
    </inkml:brush>
  </inkml:definitions>
  <inkml:trace contextRef="#ctx0" brushRef="#br0">108 8 5056,'0'0'327,"-1"0"0,1-1 1,0 1-1,0-1 0,0 1 1,0-1-1,0 1 0,-1 0 1,1-1-1,0 1 0,0 0 1,-1-1-1,1 1 0,0 0 1,-1-1-1,1 1 0,0 0 1,-1-1-1,1 1 0,0 0 1,-1 0-328,-11 0 2022,10 1-1914,-1 0 0,0 1 0,1-1 0,-1 0 0,1 1 0,-1 0 1,1-1-1,0 1 0,-1 0 0,1 0 0,0 1 0,0-1 1,1 0-1,-1 1 0,0 0-108,-5 7 309,1 1 0,-4 9-309,4-8 230,0 1 0,1-1 1,1 1-1,0 0 0,-2 11-230,6-23 3,0-1 0,0 1-1,0 0 1,0-1-1,0 1 1,0 0-1,1-1 1,-1 1 0,0 0-1,0-1 1,1 1-1,-1-1 1,0 1-1,1-1 1,-1 1-1,0 0 1,1-1 0,-1 1-1,1-1 1,-1 0-1,1 1 1,-1-1-1,1 1 1,-1-1 0,1 0-1,0 1 1,-1-1-1,1 0 1,-1 0-1,1 1 1,0-1-1,-1 0 1,1 0 0,0 0-1,-1 0 1,1 0-1,0 0 1,-1 0-1,1 0 1,0 0-3,33-3-129,-27 2 150,2 0-60,-1 0-1,1 0 1,0 1-1,0 1 1,0-1 0,5 2 39,-12-1-8,0-1 0,0 1 0,1 0 0,-1-1 0,0 1 0,0 0 0,0 1 0,0-1 0,0 0 0,0 0 0,0 1 0,0-1 1,-1 1-1,1 0 0,-1 0 0,1-1 0,-1 1 0,1 0 0,-1 0 0,0 0 0,0 0 0,0 0 0,0 1 0,0-1 0,-1 0 0,1 3 8,2 8-23,-1 1 0,0 0 0,-1 1 23,-1-9 179,0-1 0,0 1 0,-1-1 0,1 1 0,-1-1 0,0 1 0,-1-1 0,1 1 0,-1-1-179,1-3 15,0-1 0,0 0 1,0 1-1,0-1 0,0 0 1,0 0-1,0 0 0,0 0 1,-1 0-1,1 0 0,0 0 0,-1 0 1,1-1-1,0 1 0,-1-1 1,0 1-16,-26 7-2392,19-7 528,-5 3-18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40.945"/>
    </inkml:context>
    <inkml:brush xml:id="br0">
      <inkml:brushProperty name="width" value="0.05" units="cm"/>
      <inkml:brushProperty name="height" value="0.05" units="cm"/>
      <inkml:brushProperty name="color" value="#E71224"/>
    </inkml:brush>
  </inkml:definitions>
  <inkml:trace contextRef="#ctx0" brushRef="#br0">130 17 4896,'0'-1'278,"-1"0"1,1 1-1,0-1 0,-1 0 0,1 0 1,0 1-1,-1-1 0,1 0 1,-1 1-1,1-1 0,-1 0 1,1 1-1,-1-1 0,1 1 1,-1-1-1,0 1 0,1-1 1,-1 1-1,0-1 0,1 1 1,-1 0-1,0-1 0,0 1-278,-1-1 202,-1 1 0,1-1 0,-1 1-1,1 0 1,0-1 0,-1 1-1,1 0 1,-1 1 0,1-1-202,-2 0 28,0 1 0,0 0 1,0 0-1,0 0 0,1 0 0,-1 0 1,0 1-1,1 0 0,-1 0 0,1 0 1,-1 0-29,-1 3 75,2 0 1,-1-1 0,0 1 0,1 1 0,0-1 0,0 0 0,0 1 0,1 0-1,0-1 1,-1 6-76,-1 0 252,2 0-1,0 0 1,0 0-1,1 0 1,0 7-252,1-6 115,1 1 0,1-1 1,0 1-1,1-1 0,0 0 1,1 0-1,0 0 1,1-1-1,0 1 0,1-1 1,5 8-116,-7-14-23,0 0 0,0 0 0,1 0 0,0-1 0,0 0 1,0 1-1,1-2 0,-1 1 0,1-1 0,4 2 23,21 5-6742,-27-8 4652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41.316"/>
    </inkml:context>
    <inkml:brush xml:id="br0">
      <inkml:brushProperty name="width" value="0.05" units="cm"/>
      <inkml:brushProperty name="height" value="0.05" units="cm"/>
      <inkml:brushProperty name="color" value="#E71224"/>
    </inkml:brush>
  </inkml:definitions>
  <inkml:trace contextRef="#ctx0" brushRef="#br0">6 128 3904,'0'0'192,"-1"0"1,1-1-1,-1 1 1,1-1-1,0 1 1,-1 0-1,1-1 1,0 1-1,-1-1 1,1 1-1,0-1 1,0 1-1,-1-1 0,1 1 1,0-1-1,0 0 1,0 1-1,0-1 1,0 1-1,0-1 1,0 1-1,0-1 1,0 1-1,0-1 1,0 0-1,0 1 1,0-1-1,0 1 0,1-1 1,-1 1-1,0-1 1,0 1-1,1-1 1,-1 1-1,0-1 1,1 1-193,11-24 4573,-9 20-4187,2-5 82,0 0 0,1 1 0,1-1 0,-1 1-468,-1 3-410,1 0-1,-1 0 0,1 0 0,0 1 0,0 0 1,1-1 410,3 0-928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41.743"/>
    </inkml:context>
    <inkml:brush xml:id="br0">
      <inkml:brushProperty name="width" value="0.05" units="cm"/>
      <inkml:brushProperty name="height" value="0.05" units="cm"/>
      <inkml:brushProperty name="color" value="#E71224"/>
    </inkml:brush>
  </inkml:definitions>
  <inkml:trace contextRef="#ctx0" brushRef="#br0">0 41 6656,'4'8'4600,"7"5"-3959,-5-7-186,16 23-124,-13-17-202,0-1 1,0 0 0,9 8-130,-29-52-1264,-2 8 861,10 20 537,0-1-1,0 1 1,1-1-1,0 0 1,0 0 0,0 0-1,0 0 1,1 0 0,0-4-134,1 9 104,0 0 0,0 0 0,0 0 0,0 0 0,0 0 0,0 0 0,1 0 1,-1 0-1,0 0 0,1 0 0,-1 0 0,1 0 0,-1 0 0,1 0 0,0 0 0,-1 0 1,1 0-1,0 0 0,0 1 0,-1-1 0,1 0 0,0 1 0,0-1 0,0 0 0,0 1 1,0-1-1,0 1 0,0-1 0,0 1 0,0 0 0,0-1-104,5 0-293,0 0-1,0 0 0,-1 1 1,1 0-1,4 0 294,7 0-6437,-11-1 3723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42.298"/>
    </inkml:context>
    <inkml:brush xml:id="br0">
      <inkml:brushProperty name="width" value="0.05" units="cm"/>
      <inkml:brushProperty name="height" value="0.05" units="cm"/>
      <inkml:brushProperty name="color" value="#E71224"/>
    </inkml:brush>
  </inkml:definitions>
  <inkml:trace contextRef="#ctx0" brushRef="#br0">50 1 4384,'-2'5'4527,"-6"8"-2031,-1 3-1205,5-7-848,1 0 0,0 0-1,0 0 1,1 0 0,0 1-1,1-1 1,0 1 0,1 8-443,0-15 37,0 1 1,0-1 0,1 0-1,-1 0 1,1 0 0,0 0-1,0 0 1,0 0 0,1 0-1,-1 0 1,1 0 0,-1-1-1,1 1-37,0-1-11,0 0-1,-1-1 0,1 1 0,0-1 0,0 1 1,0-1-1,0 0 0,0 1 0,1-1 0,-1 0 1,0 0-1,0-1 0,1 1 0,-1 0 0,1-1 0,-1 0 1,0 1-1,2-1 12,-2 0-20,-1 0 1,0 0-1,0 0 1,0 0 0,0 0-1,1 0 1,-1 0-1,0-1 1,0 1-1,0 0 1,0-1-1,0 1 1,0-1-1,0 1 1,0-1-1,0 1 1,0-1-1,0 0 1,0 0 0,0 1-1,0-1 1,0 0-1,-1 0 20,2-1-29,-1 0-1,0 0 1,0-1 0,0 1-1,0 0 1,-1 0 0,1-1-1,-1 1 1,1 0 0,-1-1-1,0 0 30,1-6 26,-2 1-1,1-1 0,-1 1 1,0 0-1,-1-1 0,0-1-25,0 5 165,1 1 0,-1 0 0,0 0-1,0 0 1,-1 0 0,1 0 0,-1 0 0,0 1 0,0-1-1,0 1 1,0-1 0,-4-1-165,6 4 36,0 0 0,0 0-1,-1 0 1,1 1 0,0-1 0,-1 0 0,1 1 0,0-1-1,-1 1 1,1 0 0,-1-1 0,1 1 0,-1 0 0,1 0-1,-1 0 1,1 0 0,-1 0-36,0 1-60,1-1 0,-1 1 0,0-1 0,1 1 0,0 0 0,-1 0 0,1 0-1,-1 0 1,1 0 0,0 0 0,0 0 0,0 0 0,-1 0 0,1 1 0,0-1 0,1 0 0,-1 1 0,0-1-1,0 1 61,-4 8-1231,2 1 351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43.288"/>
    </inkml:context>
    <inkml:brush xml:id="br0">
      <inkml:brushProperty name="width" value="0.05" units="cm"/>
      <inkml:brushProperty name="height" value="0.05" units="cm"/>
      <inkml:brushProperty name="color" value="#E71224"/>
    </inkml:brush>
  </inkml:definitions>
  <inkml:trace contextRef="#ctx0" brushRef="#br0">0 109 5824,'3'-2'6474,"2"6"-4151,4 3-1499,15 20-363,-1 1 0,0 1 0,-2 1-461,-20-28 19,2 3-109,6 8 71,-7-12-513,-5-9-762,-24-41-2235,16 32 3445,2-1-1,0 0 1,1-1-1,-1-4 85,9 22 99,-1 0 1,1 1-1,0-1 0,0 0 1,-1 1-1,1-1 0,0 0 1,0 0-1,0 1 0,0-1 0,0 0 1,0 0-1,0 1 0,0-1 1,0 0-1,0 1 0,1-1 1,-1 0-1,0 0 0,0 1 1,1-1-1,-1 0 0,1 1 1,-1-1-1,0 1 0,1-1-99,0 1 91,-1-1-1,1 1 1,0-1-1,0 1 1,0 0-1,0 0 1,0-1-1,0 1 1,-1 0-1,1 0 1,0 0-1,0 0 0,0 0 1,0 0-1,0 0 1,0 0-1,0 1-90,5 0 282,-1 0-1,0 1 0,0 0 0,-1 0 1,1 0-1,3 2-281,-3-1 124,0 0 0,0 0 0,0 1 0,0 0 0,-1 0 0,1 0 0,-1 0 0,0 1 0,-1-1 0,1 1 0,-1 0 0,3 5-124,-11-36-2613,-14-19 208,17 39 2529,0-1-1,0 0 0,1 0 0,0 0 0,0 0 0,0 0 0,1 0 0,1 0 1,-1-1-124,0 7 69,0 1-1,0-1 1,0 1 0,0-1 0,1 1 0,-1 0 0,0-1 0,0 1 0,0-1 0,0 1 0,1-1 0,-1 1 0,0 0 0,0-1 0,1 1 0,-1 0 0,0-1 0,1 1 0,-1 0 0,0-1-1,1 1 1,-1 0 0,1 0 0,-1-1 0,0 1 0,1 0 0,-1 0 0,1 0 0,-1 0 0,1-1 0,-1 1 0,1 0 0,-1 0 0,0 0 0,1 0 0,-1 0 0,1 0 0,-1 0 0,1 0-1,-1 0 1,1 1 0,-1-1 0,1 0 0,-1 0 0,0 0 0,1 0 0,-1 1 0,1-1-69,23 13 1613,-19-10-1368,15 9 309,-11-8-586,0 0 1,-1 2 0,1-1 0,-1 1-1,0 0 1,-1 0 0,0 1 0,0 0-1,1 2 32,-6-6-1685,-1 1 490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44.976"/>
    </inkml:context>
    <inkml:brush xml:id="br0">
      <inkml:brushProperty name="width" value="0.05" units="cm"/>
      <inkml:brushProperty name="height" value="0.05" units="cm"/>
      <inkml:brushProperty name="color" value="#E71224"/>
    </inkml:brush>
  </inkml:definitions>
  <inkml:trace contextRef="#ctx0" brushRef="#br0">113 25 3488,'-2'-8'3573,"2"8"-3210,0-1 0,0 0 0,0 1 0,0-1 0,0 0 0,-1 0 0,1 1 0,0-1 1,-1 0-1,1 1 0,0-1 0,-1 1 0,1-1 0,-1 0 0,1 1 0,-1-1-363,-10-3 474,8 3-415,0 1 1,0 0 0,0-1 0,0 1 0,0 0-1,0 1 1,0-1 0,0 1 0,0-1 0,1 1 0,-1 0-1,0 0 1,0 0 0,1 0 0,-1 1 0,0-1-1,1 1 1,-1-1 0,1 1 0,0 0 0,0 0-1,0 0 1,0 0 0,0 0 0,0 1 0,0-1 0,1 1-1,-1-1 1,1 1 0,-1 1-60,-1 2 25,0 0 0,0 0 1,1 1-1,0-1 0,1 1 0,-1-1 1,1 1-1,0 0 0,1-1 0,0 1 1,0 0-1,0 0 0,1 1-25,2 4 23,1 1-1,0-1 0,0 0 1,1 0-1,1-1 1,0 1-1,1-1 0,0 0 1,1-1-1,0 0 1,0 0-1,1-1 0,1 0 1,-1 0-1,1-1 1,1 0-1,-1-1 0,1 0 1,1-1-1,11 5-22,-15-9-2403,-5-2-2980,-1-1 2247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45.318"/>
    </inkml:context>
    <inkml:brush xml:id="br0">
      <inkml:brushProperty name="width" value="0.05" units="cm"/>
      <inkml:brushProperty name="height" value="0.05" units="cm"/>
      <inkml:brushProperty name="color" value="#E71224"/>
    </inkml:brush>
  </inkml:definitions>
  <inkml:trace contextRef="#ctx0" brushRef="#br0">29 155 992,'-12'2'225,"12"-2"262,-1 0 0,0 0 0,0 0 0,0 0 0,0 0 0,1 0 0,-1-1 0,0 1 0,0 0 0,0 0 0,0-1 0,1 1 0,-1 0 0,0-1-487,0 1 275,1-1 0,0 1 0,-1 0 0,1-1 0,0 1 1,0 0-1,-1-1 0,1 1 0,0 0 0,0-1 1,0 1-1,-1 0 0,1-1 0,0 1 0,0-1 0,0 1 1,0 0-1,0-1 0,0 1 0,0-1 0,0 1 0,0-1-275,6-13 994,-4 10-871,17-25 2154,11-10-2277,-24 31-343,0 0-1,1 1 0,1 0 1,-1 1-1,1 0 1,0 0-1,3-1 344,-4 3-933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45.710"/>
    </inkml:context>
    <inkml:brush xml:id="br0">
      <inkml:brushProperty name="width" value="0.05" units="cm"/>
      <inkml:brushProperty name="height" value="0.05" units="cm"/>
      <inkml:brushProperty name="color" value="#E71224"/>
    </inkml:brush>
  </inkml:definitions>
  <inkml:trace contextRef="#ctx0" brushRef="#br0">1 2 5216,'0'0'57,"0"0"0,0 0 0,0-1-1,0 1 1,0 0 0,0 0 0,0 0 0,0 0 0,0 0 0,0 0 0,0 0 0,0 0 0,0 0 0,0 0-1,0 0 1,0 0 0,0 0 0,0 0 0,0 0 0,0 0 0,0 0 0,0 0 0,1 0 0,-1-1-1,0 1 1,0 0 0,0 0 0,0 0 0,0 0 0,0 0 0,0 0 0,0 0 0,0 0 0,0 0 0,0 0-1,0 0 1,0 0 0,0 0 0,0 0 0,1 0 0,-1 0 0,0 0 0,0 0 0,0 0 0,0 0-1,0 0 1,0 0 0,0 1 0,0-1 0,0 0 0,0 0 0,0 0 0,0 0 0,0 0 0,0 0 0,0 0-1,0 0 1,0 0 0,0 0-57,6 5 2160,5 6-259,30 42 1338,-25-32-4162,1 1-1,16 14 924,-26-30-842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46.055"/>
    </inkml:context>
    <inkml:brush xml:id="br0">
      <inkml:brushProperty name="width" value="0.05" units="cm"/>
      <inkml:brushProperty name="height" value="0.05" units="cm"/>
      <inkml:brushProperty name="color" value="#E71224"/>
    </inkml:brush>
  </inkml:definitions>
  <inkml:trace contextRef="#ctx0" brushRef="#br0">10 7 1728,'-6'-3'-349,"3"0"4412,13 9 2532,1 7-5669,-1 1-1,0-1 1,-1 2-1,0-1 1,4 13-926,3 3 806,23 45-2085,-35-68 543</inkml:trace>
</inkml:ink>
</file>

<file path=ppt/ink/ink3.xml><?xml version="1.0" encoding="utf-8"?>
<inkml:ink xmlns:inkml="http://www.w3.org/2003/InkML">
  <inkml:definitions>
    <inkml:context xml:id="ctx0">
      <inkml:inkSource xml:id="inkSrc0">
        <inkml:traceFormat>
          <inkml:channel name="X" type="integer" max="1600" units="cm"/>
          <inkml:channel name="Y" type="integer" max="900" units="cm"/>
        </inkml:traceFormat>
        <inkml:channelProperties>
          <inkml:channelProperty channel="X" name="resolution" value="41.88482" units="1/cm"/>
          <inkml:channelProperty channel="Y" name="resolution" value="42.05608" units="1/cm"/>
        </inkml:channelProperties>
      </inkml:inkSource>
      <inkml:timestamp xml:id="ts0" timeString="2017-12-16T17:04:24.181"/>
    </inkml:context>
    <inkml:brush xml:id="br0">
      <inkml:brushProperty name="width" value="0.23333" units="cm"/>
      <inkml:brushProperty name="height" value="0.46667" units="cm"/>
      <inkml:brushProperty name="color" value="#FFFF00"/>
      <inkml:brushProperty name="tip" value="rectangle"/>
      <inkml:brushProperty name="rasterOp" value="maskPen"/>
      <inkml:brushProperty name="fitToCurve" value="1"/>
    </inkml:brush>
  </inkml:definitions>
  <inkml:trace contextRef="#ctx0" brushRef="#br0">3567 21,'-18'0,"0"0,-17 0,17 17,-17-17,0 0,17 18,0-18,1 0,-1 18,1-18,-1 0,18 17,-18-17,1 0,-1 0,0 0,1 0,-1 0,18 18,-18-18,1 0,-1 0,1 0,-1 0,0 0,1 0,-1 0,0 0,1 0,-1 0,0 0,-17 0,18 0,-1 0,0 0,1 0,-1 0,0 0,-17 0,0 0,17 0,0 0,1 0,-1 0,1 0,-2 0,1 0,1 0,-1-18,0 18,1 0,-1 0,0 0,1 0,-1 0,1 0,-19 0,19 0,-1 0,0 0,1 0,-1 0,0 0,1 0,-1 0,1 0,-1 0,0 0,18-17,-35 17,-18 0,18 0,17 0,0 0,1 0,-1 0,1 0,-1 0,0 0,1 0,-1 0,0 0,1 0,-1 0,0 0,1 17,-1-17,1 0,-1 0,0 0,1 0,-1 0,0 0,1 0,-1 0,0 0,1 0,-1 0,1 0,-1 0,0 0,1 0,-19 18,19-18,-1 0,0 0,1 0,-1 0,0 0,1 0,-1 0,1 0,-1 0,0 0,1 0,-1 0,0 0,1 0,-1 0,0 0,1 0,-1 0,1 0,-1 0,0 0,1 0,-1 0,0 0,1 0,-1 0,0 0,1 0,-1 0,1 0,-1 0,0 0,1 0,-1 0,0 0,1 0,-20 0,20 0,-19-18,19 18,-1-17,1 17,-1 0,0 0,1 0,-1 0,0 0,1 0,-1 0,0 0,1 0,-1 0,1 0,17-18,-18 18,-17 0,17 0,0-18,1 18,-1 0,18-17,-18 17,1 0,-1 0,1 0,-19 0,19 0,-19-18,19 18,-1 0,0 0,1 0,-1 0,0 0,1 0,-18 0,17 0,0 0,1 0,17 18,-18-18,-17 17,17-17,0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46.884"/>
    </inkml:context>
    <inkml:brush xml:id="br0">
      <inkml:brushProperty name="width" value="0.05" units="cm"/>
      <inkml:brushProperty name="height" value="0.05" units="cm"/>
      <inkml:brushProperty name="color" value="#E71224"/>
    </inkml:brush>
  </inkml:definitions>
  <inkml:trace contextRef="#ctx0" brushRef="#br0">0 56 4576,'0'3'695,"0"1"0,1-1 0,-1 1 1,1-1-1,0 1 0,0-1 0,0 1 1,1-1-1,-1 0 0,1 1-695,1 1 501,0 0 0,1 0 1,-1 0-1,1-1 0,0 1 0,1-1-501,4 5 240,1-1-1,1 0 1,-1-1-1,1 0 1,6 1-240,-17-7-9,0-1 0,0 0 0,0 0 0,0 0 0,0 0 0,0 0 0,0 0 1,0 0-1,0 0 0,1 0 0,-1 1 0,0-1 0,0 0 0,0 0 0,0 0 0,0 0 0,0 0 0,1 0 1,-1 0-1,0 0 0,0 0 0,0 0 0,0 0 0,0 0 0,0 0 0,1 0 0,-1 0 0,0 0 0,0 0 1,0 0-1,0 0 0,0 0 0,0 0 0,0 0 0,1-1 0,-1 1 0,0 0 0,0 0 0,0 0 0,0 0 0,0 0 1,0 0-1,0 0 0,0 0 0,0 0 0,1-1 9,-4-6-634,-9-15-730,9 17 967,-1-1 78,-2-4 181,0-1 1,1 0 0,0 0 0,0-1-1,1 1 1,1-1 0,-2-8 137,5 19 87,0 0 0,0 1 0,0-1 0,0 0 0,0 0 0,0 1 1,0-1-1,0 0 0,0 1 0,0-1 0,0 0 0,0 1 0,0-1 0,1 0 1,-1 1-1,0-1 0,1 0 0,-1 1 0,0-1 0,1 1 0,-1-1 1,1 0-1,-1 1 0,1-1 0,-1 1 0,1-1 0,-1 1 0,1 0 0,0-1-87,0 1 83,1-1-1,-1 1 1,0 0-1,1 0 0,-1 0 1,1 0-1,-1 0 1,1 0-1,-1 0 1,0 0-1,1 0 0,-1 1 1,1-1-1,-1 1-82,6 1 210,0 1 0,0 0 0,0 0 0,-1 1 0,2 0-210,1 4 74,-1-1 0,0 1 0,0 0 0,0 0 1,-1 1-1,-1 0 0,1 1 0,-1 0 0,2 6-74,-29-69-3365,14 40 2945,-9-16 168,15 28 283,1-1-1,-1 1 0,1-1 1,-1 1-1,1-1 0,0 1 0,-1-1 1,1 1-1,0-1 0,0 0 1,0 1-1,0-1 0,0 1 0,1-1 1,-1 1-1,1-2-30,-1 2 78,1 1-1,-1-1 1,1 1 0,-1-1-1,1 1 1,0-1 0,-1 1-1,1-1 1,0 1 0,-1 0-1,1-1 1,0 1 0,-1 0-1,1 0 1,0-1 0,0 1-1,-1 0 1,1 0 0,0 0-1,0 0 1,0 0 0,-1 0-1,1 0 1,0 0 0,0 0-1,-1 0 1,1 1 0,0-1-1,0 0 1,-1 0 0,1 1-1,0-1 1,-1 1 0,2-1-78,25 14 1233,-26-13-1219,5 3 238,0 0 0,0 1 0,-1 0 0,1 0 0,-1 1 1,0-1-1,-1 1 0,2 2-252,18 30-4300,-24-36 850,0-1 1050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58.341"/>
    </inkml:context>
    <inkml:brush xml:id="br0">
      <inkml:brushProperty name="width" value="0.05" units="cm"/>
      <inkml:brushProperty name="height" value="0.05" units="cm"/>
      <inkml:brushProperty name="color" value="#E71224"/>
    </inkml:brush>
  </inkml:definitions>
  <inkml:trace contextRef="#ctx0" brushRef="#br0">0 1 2912,'0'0'923,"5"7"5407,1 3-4389,14 31-312,-6-12-980,-8-17-714,1 1 0,0-1 0,0-1 1,1 0-1,1 0 0,0 0 0,10 8 65,-10-9-3658,-5-7 1738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58.729"/>
    </inkml:context>
    <inkml:brush xml:id="br0">
      <inkml:brushProperty name="width" value="0.05" units="cm"/>
      <inkml:brushProperty name="height" value="0.05" units="cm"/>
      <inkml:brushProperty name="color" value="#E71224"/>
    </inkml:brush>
  </inkml:definitions>
  <inkml:trace contextRef="#ctx0" brushRef="#br0">0 1 4384,'15'21'7169,"-1"1"-4562,16 23-1631,-7-16-571,9 9-405,-6-12-5136,-24-25 3051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59.199"/>
    </inkml:context>
    <inkml:brush xml:id="br0">
      <inkml:brushProperty name="width" value="0.05" units="cm"/>
      <inkml:brushProperty name="height" value="0.05" units="cm"/>
      <inkml:brushProperty name="color" value="#E71224"/>
    </inkml:brush>
  </inkml:definitions>
  <inkml:trace contextRef="#ctx0" brushRef="#br0">1 171 3072,'5'-11'5605,"6"-13"-3845,-2 7-1582,0 1 1,1 0-1,0 0 0,2 1 0,0 1 1,0 0-1,10-8-178,-15 17-549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7:59.839"/>
    </inkml:context>
    <inkml:brush xml:id="br0">
      <inkml:brushProperty name="width" value="0.05" units="cm"/>
      <inkml:brushProperty name="height" value="0.05" units="cm"/>
      <inkml:brushProperty name="color" value="#E71224"/>
    </inkml:brush>
  </inkml:definitions>
  <inkml:trace contextRef="#ctx0" brushRef="#br0">1 129 4064,'17'-10'7609,"14"-7"-6525,-31 17-1088,21-9 352,-1-1 0,12-7-348,-26 13-359,0 0-1,-1 0 1,1-1 0,-1 1-1,0-1 1,0-1 0,-1 1-1,1-1 1,-1 1 0,2-5 359,-5 6-3659,0 1 1078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8:00.698"/>
    </inkml:context>
    <inkml:brush xml:id="br0">
      <inkml:brushProperty name="width" value="0.05" units="cm"/>
      <inkml:brushProperty name="height" value="0.05" units="cm"/>
      <inkml:brushProperty name="color" value="#E71224"/>
    </inkml:brush>
  </inkml:definitions>
  <inkml:trace contextRef="#ctx0" brushRef="#br0">7 0 2656,'-5'2'8410,"3"3"-4091,5 14-3214,2-3-740,1-1 0,0 0 1,1 0-1,0 0 0,8 11-365,13 15 809,10 9-809,20 29 613,-46-62-627,-6-9-490,-1 1 0,1-1 1,2 7 503,-13-12-13152,5-2 10043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9:01.287"/>
    </inkml:context>
    <inkml:brush xml:id="br0">
      <inkml:brushProperty name="width" value="0.05" units="cm"/>
      <inkml:brushProperty name="height" value="0.05" units="cm"/>
      <inkml:brushProperty name="color" value="#E71224"/>
    </inkml:brush>
  </inkml:definitions>
  <inkml:trace contextRef="#ctx0" brushRef="#br0">277 339 3552,'-2'5'2701,"5"-8"1424,-3 2-3794,0 0-1,0 0 0,0 0 1,1 0-1,-1 0 0,0 0 1,0 0-1,0 0 1,0 0-1,-1 0 0,1-1 1,0 1-331,-1-5 563,1 5-518,0 0-1,0 1 1,0-1-1,0 0 1,0 0-1,0 1 1,-1-1-1,1 0 1,0 1-1,0-1 1,-1 0-1,1 1 1,0-1-1,-1 0 1,1 1 0,-1-1-1,1 1 1,-1-1-1,1 0 1,-1 1-1,1 0 1,-1-1-1,0 0-44,0 1 34,1 0-1,0-1 0,-1 1 1,1 0-1,-1-1 1,1 1-1,0-1 0,-1 1 1,1-1-1,0 1 1,-1-1-1,1 1 0,0-1 1,0 1-1,0-1 1,-1 1-1,1-1 0,0 0 1,0 1-1,0-1 1,0 1-1,0-1 0,0 1 1,0-1-1,0 0-33,-1-4 354,0 2-260,-1 1 0,1-1 0,0 0 0,0 0 0,1 0 0,-1 1-1,0-1 1,1-1-94,-4-12 284,-5-8-69,-1 0-1,-2 1 0,0 1 1,-2 0-1,-4-5-214,-47-69 448,56 91-327,9 4-122,0 1-1,0 0 1,-1 0 0,1 0-1,0 0 1,0 0-1,0 0 1,-1 0 0,1 0-1,0 0 1,0 0-1,-1 0 1,1 0 0,0 0-1,0 0 1,0 0-1,-1 0 1,1 0-1,0 0 1,0 0 0,-1 0-1,1 0 1,0 0-1,0 0 1,0 0 0,-1 0-1,1 0 1,0 1-1,0-1 1,0 0 0,0 0-1,-1 0 1,1 0-1,0 1 1,0-1 0,0 0-1,0 0 1,0 0-1,-1 0 1,1 1 0,0-1-1,0 0 1,0 0-1,0 1 1,0-1 0,0 0-1,0 0 1,0 0-1,0 1 1,0-1-1,0 0 1,0 0 1,0 1 48,0-1-27,-9 16 214,4-6-256,0 0-1,0 1 1,2-1 0,-2 6 21,-5 14-234,5-17 212,1 1-1,0-1 0,1 1 1,1 0-1,-2 14 23,3-12-47,0 1 1,-2-1-1,0 1 1,-3 9 46,-6 27-33,9-2-489,3-50 500,0-1 65,0 0-22,1 3-165,-1-3 143,0 0 0,0 0 0,0 0 0,0 0 0,0 0 0,1 0 0,-1 0 0,0 0-1,0 0 1,0 0 0,0 0 0,0 0 0,1 0 0,-1 0 0,0 0 0,0 0 0,0 0 0,0 0 0,0 0 0,0 0-1,1 0 1,-1 0 0,0 0 0,0 0 0,0 0 0,0 0 0,0-1 0,0 1 0,0 0 0,1 0 0,-1 0 0,0 0-1,0 0 1,0 0 0,0 0 0,0-1 0,0 1 0,0 0 0,0 0 0,0 0 0,0 0 0,0 0 0,0 0-1,0-1 2,2-1 30,3-4-136,-5 6 107,0 0 0,1 0 0,-1 0 0,0 0 0,0 0 0,0 0 0,0 0 0,0 0 0,1 0 0,-1 0-1,0 0 1,0 0 0,0 0 0,0 0 0,0 0 0,1 0 0,-1 0 0,0 0 0,0 0 0,0 0 0,0 0 0,0 0 0,0 0-1,1 0 1,-1 0 0,0 0 0,0 0 0,0 0 0,0 0 0,0 1 0,0-1 0,0 0 0,1 0 0,-1 0 0,0 0 0,0 0-1,0 0 1,0 1 0,0-1 0,0 0 0,0 0 0,0 0-1,1 1 75,2 4-134,6-6 56,-1 0 1,1-1-1,-1 0 0,1 0 0,-1-1 1,0 0-1,0-1 0,0 0 0,0 0 1,1-2 2,4-1-55,0 0 0,1 1 0,5-1 55,-14 5 11,0 0-1,1 0 1,-1 0 0,0 0-1,0-1 1,0 0 0,-1 0-1,1-1 1,2-1-11,-6 4-7,1 1 0,-1 0 0,1 0 1,-1-1-1,1 1 0,-1 0 0,1 1 0,-1-1 0,1 0 0,-1 0 0,1 1 0,-1-1 1,2 1 6,4 0 30,-7-1-142,0 0-21,4 5-693,-4-4 702,1-1 0,-1 1-1,1-1 1,-1 1-1,0 0 1,1-1 0,-1 1-1,1-1 1,-1 1 0,0 0-1,0-1 1,1 1-1,-1 0 1,0-1 0,0 1-1,0 0 125,3 13-5600,-3-8 310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9:04.815"/>
    </inkml:context>
    <inkml:brush xml:id="br0">
      <inkml:brushProperty name="width" value="0.05" units="cm"/>
      <inkml:brushProperty name="height" value="0.05" units="cm"/>
      <inkml:brushProperty name="color" value="#E71224"/>
    </inkml:brush>
  </inkml:definitions>
  <inkml:trace contextRef="#ctx0" brushRef="#br0">88 47 1824,'-1'0'137,"1"0"1,-1 0 0,0 0-1,1 0 1,-1 0-1,0 0 1,1 0-1,-1 0 1,0 1-1,1-1 1,-1 0-1,1 0 1,-1 1-1,0-1 1,1 0-1,-1 1 1,1-1 0,-1 1-1,1-1 1,-1 1-1,1-1 1,0 1-1,-1-1 1,1 1-1,0-1 1,-1 1-1,1 0 1,0-1-1,-1 1 1,1-1-1,0 1 1,0 0-1,0-1 1,0 1 0,0 0-1,0 0-137,-7 30 2682,7-26-2534,-3 16 148,-4 24 1727,-2 1-1,-2-1-2022,34-132-997,4 5 709,-24 73 928,-9 21-542,-8 23 167,-31 71 1633,42-99-1486,3-15-295,4-14-214,12-20-288,2-7 184,-17 45 213,0 0-1,0 0 1,0-1 0,-1 1-1,1 0 1,-1 0 0,-1 0-1,1 0 1,0-1 0,-2-1-12,2 5 15,0 1 0,0 0 0,0-1 1,0 1-1,0 0 0,0 0 0,0-1 0,0 1 1,0 0-1,0 0 0,0 0 0,0-1 0,-1 1 1,1 0-1,0 0 0,0-1 0,0 1 1,-1 0-1,1 0 0,0 0 0,0 0 0,0-1 1,-1 1-1,1 0 0,0 0 0,0 0 0,-1 0 1,1 0-1,0 0 0,0 0 0,-1 0 0,1 0 1,0 0-16,-8 4 335,-4 13-89,5 12-193,1 0 0,0 11-53,-4 24 469,6-51-272,3-19-82,3-23-160,32-119-270,-29 135 235,-4 12 100,0-1-1,-1 1 0,1-1 0,-1 1 0,1-1 1,-1 1-1,1-1 0,-1 0 0,0 1 0,0-1-19,0 2 38,-1 5 47,-5 10-64,1 0-1,0 1 0,1 0 1,1 0-1,-1 16-20,-6 25 85,38-199-309,-26 134 214,3-14 138,-3 21-12,-1 11 18,4 67-193,-1-47 0,4-60 118,-8-54-246,11 91 406,-6 0-211,0 1-1,-1-1 1,0 1-1,0 0 1,-1 0 0,1 4-8,-1-3-73,1 1 1,1 0 0,1 1 72,-6-11 0,0 0 0,0 0 0,1 0 0,-1 0-1,0 0 1,0 0 0,0-1 0,1 1 0,-1 0-1,0 0 1,0 0 0,0-1 0,0 1 0,0 0-1,0 0 1,1 0 0,-1-1 0,0 1-1,0 0 1,0 0 0,0-1 0,0 1 0,0 0-1,0 0 1,0 0 0,0-1 0,0 1 0,0 0-1,0 0 1,0-1 0,0 1 0,0 0 0,0 0-1,0-1 1,1-9 18,-2 4-28,0-1 0,0 1 0,0 0 0,-1-1 0,0 1-1,0 0 1,-1 0 0,-1-2 10,-8-24 118,11 23-389,5 11 168,12 19 143,-10-13-26,5 13-15,-7-11-40,-2-5 41,2-15 197,-5 3-212,0 1 0,-1 0 0,1-1-1,-1 1 1,-1 0 0,1 0 0,-1 0 0,0 1 0,0-1-1,-1 1 1,0-1 0,0 1 0,-1-1 15,5 6-3,0 0-1,0 0 1,0 0 0,0 0 0,0 0 0,0 0 0,0 0 0,0 0-1,0 0 1,0 0 0,0 0 0,0 0 0,0 0 0,0 0-1,0 0 1,0 0 0,0 0 0,0 0 0,0 0 0,0 0-1,1 0 1,-1 0 0,0 0 0,0 0 0,0 0 0,0 0-1,0 0 1,0 0 0,0 0 0,0 0 0,0 0 0,0 0-1,0 0 1,0 0 0,0 0 0,0 0 0,0 0 0,0-1-1,0 1 1,0 0 0,0 0 0,0 0 0,0 0 0,0 0 3,6 3 15,7 6 45,-10-6-52,0 0 0,-1 0 0,1 1 0,-1-1 0,0 0 0,0 1 0,-1-1 0,1 1 0,-1 0 0,1 0 0,-1-1 0,0 1 0,-1 0 0,1 0 0,-1 0 0,0 3-8,0-7-86,0 0-47,0-1 157,0 0-1,0 0 1,0-1-1,-1 1 1,1 0-1,0 0 1,-1 0 0,1-1-1,-1 1 1,0 0-1,1 0 1,-1 0-24,-43-64-219,43 61 345,2 3-158,4 9-9,-1 2 40,-3-8 7,0 0 1,-1-1 0,1 1 0,0 0 0,-1-1 0,1 1-1,-1 0 1,1 0 0,-1 0 0,0-1 0,0 1-1,0 0-6,0-1-2,0-1 0,0 0 0,0 0 0,0 0 0,1 1-1,-1-1 1,0 0 0,0 0 0,0 0 0,0 1-1,0-1 1,0 0 0,0 0 0,0 0 0,0 1 0,0-1-1,0 0 1,0 0 0,0 0 0,-1 1 0,1-1 0,0 0-1,0 0 1,0 0 0,0 0 0,0 1 0,0-1-1,0 0 1,0 0 0,-1 0 0,1 0 0,0 0 0,0 1-1,0-1 1,0 0 0,0 0 0,-1 0 0,1 0-1,0 0 1,0 0 0,0 0 0,-1 0 0,1 0 0,0 1-1,0-1 1,0 0 0,-1 0 0,1 0 0,0 0-1,0 0 1,0 0 0,-1 0 0,1 0 0,0-1 0,0 1-1,0 0 1,-1 0 0,1 0 0,0 0 0,0 0 0,0 0-1,0 0 1,-1 0 0,1 0 0,0-1 0,0 1-1,0 0 1,0 0 0,0 0 2,-8-8-42,3 1 80,3 2-50,-1 1-1,1-1 0,-2 1 0,1 0 0,-1-1 13,3 5 149,5 16-96,1-2-88,-3-8 21,0 0 0,-1 1 0,1-1 0,-1 0 0,0 1 0,-1-1 0,1 1 14,-2 16-15,1 22-770,2-15-5199,-1-20 582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8:21.173"/>
    </inkml:context>
    <inkml:brush xml:id="br0">
      <inkml:brushProperty name="width" value="0.05" units="cm"/>
      <inkml:brushProperty name="height" value="0.05" units="cm"/>
      <inkml:brushProperty name="color" value="#E71224"/>
    </inkml:brush>
  </inkml:definitions>
  <inkml:trace contextRef="#ctx0" brushRef="#br0">6 1 224,'-6'0'96,"6"3"-64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8:22.002"/>
    </inkml:context>
    <inkml:brush xml:id="br0">
      <inkml:brushProperty name="width" value="0.05" units="cm"/>
      <inkml:brushProperty name="height" value="0.05" units="cm"/>
      <inkml:brushProperty name="color" value="#E71224"/>
    </inkml:brush>
  </inkml:definitions>
  <inkml:trace contextRef="#ctx0" brushRef="#br0">2227 910 3072,'-1'1'149,"0"0"0,1 0 0,-1-1 0,0 1 0,1 0 0,-1 0 0,1 0 0,0 0 0,-1 0 0,1 0 0,0 0 0,-1 0 0,1 1-149,0-1 195,0 0 0,0-1 0,0 1 0,0-1 0,0 1 0,0 0 0,-1-1 0,1 1 0,0-1-1,0 1 1,-1-1 0,1 1 0,0 0 0,0-1 0,-1 1 0,1-1 0,-1 0 0,1 1 0,0-1-1,-1 1 1,1-1 0,-1 0 0,1 1 0,-1-1 0,1 0 0,-1 1 0,0-1-195,1-3 1097,0 3-991,0-1-1,0 1 1,0-1-1,1 0 1,-1 1-1,0-1 1,0 1-1,0-1 1,0 1-1,0-1 1,-1 0-1,1 1 1,0-1-1,0 1 1,0-1-1,0 1 1,-1-1-1,1 1 1,0-1-1,0 1 1,-1-1-1,1 1 0,0-1 1,-1 1-1,1-1 1,-1 1-1,1 0 1,-1-1-1,1 1 1,-1 0-1,1-1 1,-1 1-1,1 0 1,-1 0-1,1-1 1,-1 1-1,1 0 1,-1 0-1,1 0 1,-1 0-106,-3 0 203,0 0 0,0 0 1,0-1-1,0 1 0,0-1 0,0 0 0,0 0 1,0 0-1,0-1 0,1 1 0,-1-1 1,0 0-1,1 0 0,-1 0 0,1-1 0,0 1 1,0-1-1,0 1 0,-3-4-203,-5-6 195,-1 1 1,0 0-1,-1 1 1,0 1-1,-1 0 0,0 0 1,0 1-1,-1 1 1,0 1-1,0 0 0,-11-2-195,-62-19 1968,-9-8-1968,18 8 670,-43-7-670,-55-19 600,155 45-430,-188-72 454,165 60-480,1-2 0,1-2 0,-22-17-144,40 24 60,-1 0 0,0 2-1,-2 1 1,1 1 0,-27-8-60,-80-16 48,72 23 91,-57-24-139,109 34-41,-60-23 101,1-3 1,-12-10-61,-131-78 53,211 117-79,1 1 0,0 0-1,-1-1 1,1 1 0,-1 0 0,1 0 0,-1 0 0,1-1 0,-1 1 0,1 0-1,-1 0 1,1 0 0,-1 0 0,1 0 0,-1 0 0,1 0 0,-1 0 0,1 0-1,-1 0 1,1 0 0,-1 0 0,1 0 26,-1 1-96,1-1 0,0 0 0,0 0 0,-1 1 1,1-1-1,0 0 0,0 1 0,0-1 0,-1 0 0,1 1 0,0-1 0,0 0 1,0 1-1,0-1 0,0 1 0,0-1 0,0 0 0,0 1 0,0-1 0,0 0 0,0 1 1,0-1 95,0 3-872,1 0 1,0-1 0,-1 1 0,1-1 0,0 0 0,0 1 0,0-1 0,1 1 871,6 9-8933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3T17:08:29.6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38 27 4064,'0'0'92,"-1"0"-1,1 0 1,-1 0 0,1 0-1,-1 0 1,1 0 0,-1 0-1,1 1 1,0-1 0,-1 0-1,1 0 1,-1 0 0,1 0 0,0 1-1,-1-1 1,1 0 0,-1 0-1,1 1 1,0-1 0,-1 0-92,-2 3 363,3-3 384,-8-10 3317,8 9-3764,0 0 1,0 0-1,0 0 1,0 0 0,0 0-1,0 0 1,1 0-1,-1 0 1,0 0 0,1 1-1,-1-1 1,1 0-1,-1 0 1,1 0 0,-1 1-1,1-2-300,1 0-292,-1 1 543,-1 1-65,0 0 49,0 0-43,0 0 85,0 0-106,0 0-33,0 0-10,3-3 715,-5 5-651,0-1 0,-1 0 0,1 1 0,-1-1 0,0 0 0,1 0 0,-1-1 0,0 1 0,-2 0-192,5-1-53,0 0 10,0 0 107,9 0 96,192 0 827,-185-1-914,-10 1-26,1 0 0,-1 0 0,0 0 0,4 1-47,32 7 27,-22-2 146,-16-4-139,-1-1 0,1 0 0,-1 0 0,1 0 0,-1-1-1,1 1 1,1-1-34,49 8 432,-10-7-369,-17 0 12,0-1 0,0-2 0,8-1-75,75-12 432,-75 9-343,1 2 0,0 1 0,16 3-89,4 2 241,-32 0-132,-1-1 0,2-2-109,161-12-160,-156 13 212,1 1 0,4 2-52,40 1 184,28-1 13,-101-3-197,0 0-1,0 1 1,-1-1 0,1 1 0,0-1-1,-1 1 1,1 0 0,0 0-1,-1-1 1,1 1 0,-1 0 0,1 1-1,-1-1 1,0 0 0,1 0-1,-1 1 1,0-1 0,0 0 0,0 1-1,0 0 1,0-1-1,1 1 0,0 0 0,-1 0 0,1 0 0,0-1-1,0 1 1,0-1 0,0 0 0,0 1 1,4 0 21,13 8-245,-17-9 110,-1 1 0,1-1 0,0 0 0,0 0-1,-1-1 1,1 1 0,0 0 0,0 0 0,0-1 0,0 1-1,0-1 1,0 0 0,0 1 0,0-1 0,0 0-1,0 0 1,0 0 0,0-1 0,0 1 0,0 0 0,-1-1-1,3 0 115,-3 1-570,-1 0 483,1 0 0,-1-1 0,1 1 0,-1 0 1,0 0-1,1 0 0,-1 0 0,0 0 0,1-1 0,-1 1 1,0 0-1,1 0 0,-1 0 0,0-1 0,1 1 0,-1 0 1,0-1-1,1 1 0,-1 0 0,0-1 0,0 1 0,0 0 1,1-1-1,-1 1 0,0 0 0,0-1 0,0 1 0,0 0 1,0-1-1,0 1 0,1-1 87,-1-13-3735,-4-1-3091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4T17:49:09.398"/>
    </inkml:context>
    <inkml:brush xml:id="br0">
      <inkml:brushProperty name="width" value="0.05" units="cm"/>
      <inkml:brushProperty name="height" value="0.05" units="cm"/>
      <inkml:brushProperty name="color" value="#E71224"/>
    </inkml:brush>
  </inkml:definitions>
  <inkml:trace contextRef="#ctx0" brushRef="#br0">134 155 3968,'-1'1'313,"0"-1"-1,-1 1 1,1-1 0,0 1-1,0-1 1,0 1-1,0 0 1,0 0 0,0-1-1,0 1 1,1 0 0,-1 0-1,0 0 1,0 0 0,0 0-1,1 0 1,-1 0 0,1 0-1,-1 0 1,1 0 0,-1 1-1,1-1 1,0 0-313,-2 3 238,1 0 0,-1-1 0,1 1 0,1 0-1,-1 0 1,0 4-238,1-8-2,0 1 0,0-1 0,0 0 0,0 1 0,-1-1 0,1 0 0,0 1 0,0-1 0,0 0 0,0 1 0,0-1 0,0 0 0,1 1 0,-1-1 0,0 0 0,0 0 0,0 1 0,0-1 0,0 0 0,0 1 0,0-1 0,1 0 0,-1 0 0,0 1 0,0-1 0,0 0 0,1 0 0,-1 1-1,0-1 1,0 0 0,1 0 0,-1 0 0,0 1 0,1-1 0,-1 0 0,0 0 0,0 0 0,1 0 0,-1 0 0,0 0 0,1 0 0,-1 0 0,0 0 0,1 0 0,-1 0 0,0 0 0,1 0 0,-1 0 0,0 0 0,1 0 2,16-9 66,-8 3-100,-4 3-9,0 0 0,0 0 1,0-1-1,0 1 0,-1-1 0,2-2 43,0 1-116,-5 4 7,0-1 0,1 1 0,-1-1 0,0 1 0,0-1 0,0 1 0,0-1 0,0 0 0,-1 1 1,1-1-1,0 0 0,-1 0 0,1 1 0,-1-1 0,0-1 109,0 2 35,0 0 1,0 1-1,0-1 0,0 1 1,0-1-1,0 1 1,0-1-1,0 0 0,0 1 1,0-1-1,-1 1 0,1-1 1,0 1-1,0-1 1,-1 1-1,1-1 0,0 1 1,-1-1-1,1 1 0,0-1 1,-1 1-1,1 0 0,-1-1 1,1 1-1,-1 0 1,1-1-1,-1 1 0,1 0 1,-1 0-1,1-1 0,-1 1 1,1 0-1,-1 0 0,0 0 1,1 0-1,-1 0 1,1 0-1,-1 0 0,0 0 1,1 0-1,-1 0 0,1 0 1,-1 0-1,1 0 1,-1 0-1,0 0 0,1 1 1,-1-1-36,-5 2 340,1 0 1,-1 1-1,1-1 1,-1 1-1,1 0 1,0 1-1,-1 0-340,-5 4 491,5-4-253,0 1-1,0 1 0,1-1 1,0 1-1,0 0 0,0 0 1,-3 5-238,-19 22 578,27-32-605,2-2 35,-1 0-1,1 0 0,0 1 0,-1-1 0,1-1 0,0 1 0,-1 0 0,0 0 0,1-1-7,6-3-154,1 0-44,0 1 0,1 0-1,3 0 199,-8 3-95,0-1 0,0 1-1,0-1 1,0 0-1,-1 0 1,1-1-1,0 0 1,-1 1-1,0-1 1,0-1 0,0 1-1,0-1 1,0 1-1,2-4 96,-2 1-29,6-9-96,-10 15 126,0-1 0,0 1 0,0 0 1,1-1-1,-1 1 0,0 0 0,0-1 1,0 1-1,0-1 0,0 1 0,0 0 1,0-1-1,0 1 0,0-1 0,0 1 1,0 0-1,0-1 0,0 1 0,0-1 1,0 1-1,0 0 0,0-1 0,0 1 1,-1-1-1,1 1 0,0 0 0,0-1 1,0 1-1,-1 0 0,1-1 0,0 1 1,-1 0-1,1 0 0,0-1-1,-2 1 11,1 0-1,0 1 0,-1-1 1,1 0-1,0 1 0,-1-1 1,1 0-1,0 1 0,-1-1 1,1 1-1,0 0 0,0 0 1,0-1-1,-1 1 0,1 0-10,-1 1 21,-46 19 348,6-3 403,9 8-745,33-26-26,0 0 0,-1 0 0,1-1 0,0 1 0,0 0 0,0 0 0,0-1 0,0 1 0,0 0 0,0-1 0,0 1 0,0 0 0,0 0 0,0-1 0,0 1 0,0 0-1,0 0 1,0-1 0,0 1 0,0 0 0,1-1 0,-1 1 0,0 0 0,0 0 0,0 0 0,0-1 0,0 1 0,1 0 0,-1 0 0,0-1 0,0 1 0,0 0 0,1 0-1,6-8 32,0 3-133,1 0 1,-1 0-1,1 0 0,1 1 1,-1 0-1,1 1 0,-1 0 0,1 1 1,5-2 100,9-3-608,-18 5 514,0 0 0,0-1 0,-1 0 1,0 0-1,1 0 0,-1 0 1,0-1-1,0 0 0,2-3 94,1 0 145,-7 7-54,-2-2 117,2 2-206,0 0 0,0 0 0,0 0 0,0-1 0,0 1 1,-1 0-1,1 0 0,0 0 0,0 0 0,0 0 0,0 0 1,0 0-1,0 0 0,-1-1 0,1 1 0,0 0 0,0 0 1,0 0-1,0 0 0,-1 0 0,1 0 0,0 0 0,0 0 1,0 0-1,0 0 0,-1 0 0,1 0 0,0 0 0,0 0 1,0 0-1,0 0 0,-1 0 0,1 0 0,0 1 0,0-1 1,0 0-1,0 0 0,0 0 0,-1 0 0,1 0 0,0 0 1,0 0-1,0 0 0,0 1 0,0-1 0,0 0 1,0 0-1,-1 0 0,1 0 0,0 0 0,0 1 0,0-1 1,0 0-1,0 0 0,0 0 0,0 0 0,0 1 0,0-1 1,0 0-3,-1 1 48,1-1 1,-1 1-1,0 0 1,0-1-1,0 1 1,1-1-1,-1 1 1,0-1 0,0 1-1,0-1 1,0 0-1,0 1 1,0-1-1,0 0 1,0 0 0,0 0-1,0 0 1,0 0-1,0 0 1,0 0-1,0 0 1,0 0-1,0 0 1,0 0 0,0-1-1,0 1 1,0 0-1,0-1-48,-4-1 72,0 1-1,0-1 1,1-1-1,-1 1 1,1-1-72,1 1-4,0 0 1,0-1-1,1 1 1,0-1-1,-1 0 0,1 0 1,0 0-1,0 0 1,1 0-1,-1 0 1,0-1-1,1 1 1,0 0-1,0-1 1,0 1-1,0-1 0,1 1 1,-1-1-1,1 0 1,0 1-1,0-1 4,0 4 2,0 0-1,0 0 0,0-1 1,0 1-1,0 0 1,0 0-1,0 0 0,0 0 1,0 0-1,0 0 1,0 0-1,0 0 0,0-1 1,0 1-1,0 0 1,0 0-1,0 0 0,0 0 1,0 0-1,0 0 1,0 0-1,0 0 0,0-1 1,0 1-1,0 0 1,0 0-1,0 0 0,0 0 1,0 0-1,0 0 1,1 0-1,-1 0 1,0 0-1,0 0 0,0-1 1,0 1-1,0 0 1,0 0-1,0 0 0,0 0 1,0 0-1,1 0 1,-1 0-1,0 0 0,0 0 1,0 0-1,0 0 1,0 0-1,0 0 0,0 0 1,0 0-1,1 0 1,-1 0-1,0 0-1,6 6-75,3 10 149,-6-10-75,-1 0 0,-1 0 0,1 1 0,-1-1-1,0 1 1,-1-1 0,1 1 0,-1-1 0,-1 1 0,1 0 0,-1-1 0,0 1 0,0-1 0,-1 0 0,0 1 1,0 1 18,2-8-25,0 1 1,0 0 0,0-1-1,0 1 1,0 0-1,-1-1 1,1 1-1,0 0 1,0-1-1,-1 1 1,1-1 0,0 1-1,-1-1 1,1 1-1,0-1 1,-1 1-1,1-1 1,-1 1-1,1-1 1,-1 1 0,1-1 5,0 0 3,0 0-1,0 0 0,0 0 1,0 0-1,0 0 0,0 0 0,0 0 1,0 0-1,0 0 0,0 0 0,0 0 1,0 0-1,0 0 0,0 0 0,0 0 1,0 0-1,0 0 0,0-1 0,0 1 1,0 0-1,0 0 0,0 0 0,0 0 1,0 0-1,0 0 0,0 0 0,0 0 1,0 0-1,0 0 0,0 0 0,0 0 1,0 0-1,0 0 0,0 0 0,0 0 1,0 0-1,0 0 0,0-1 0,0 1 1,0 0-1,0 0 0,0 0 0,0 0 1,0 0-1,0 0 0,0 0 0,0 0 1,0 0-1,0 0 0,0 0 0,0 0 1,0 0-1,0 0 0,0 0 0,0 0 1,-1 0-1,1 0 0,0 0 0,0 0 1,0 0-1,0 0 0,0 0 0,0 0 1,0 0-1,0 0 0,0 0 1,0 0-1,0 0 0,0 0 0,0 0-1,-7-1-2,-6 0-9,6 2 140,1 0-1,0 0 1,0 1-1,0 0 1,0 0-1,0 1 0,0-1 1,0 2-129,-1-2 151,6-1-105,-1 0 0,1 0 0,-1 1 1,1-1-1,-1 0 0,1 0 0,0 1 1,0-1-1,-1 1 0,0 1-46,-7 7-116,8-10 132,1 0 0,0 0-58,0 0 42,2 0 16,0 0 0,0 0 0,0-1 1,0 1-1,0-1 0,-1 0 0,1 1 1,0-1-1,-1 0 0,1 0 0,0 0 1,1-1-17,1-1 7,96-39-567,-96 40 568,0 1 0,0 0 0,0 1-1,0-1 1,0 1 0,1 0 0,-1-1-1,0 2 1,1-1-8,6 0-91,-10 0 68,-1-1-1,1 1 0,0 0 1,0-1-1,-1 1 1,1-1-1,-1 0 0,1 1 1,0-1-1,-1 1 1,1-1-1,-1 0 1,1 0-1,-1 1 0,0-1 1,1 0-1,-1 0 1,0 1-1,1-1 0,-1 0 1,0 0-1,0 0 1,0 0 23,1 0-9,-1 0 0,0-1 0,1 1 1,-1 0-1,0 0 0,0-1 0,0 1 1,0 0-1,0-1 0,0 1 0,0 0 1,0-1-1,-1 1 0,1 0 0,0-1 0,-1 1 9,-15-30 58,14 25-77,0 1 1,-1 0-1,0-1 1,0 1 0,0 0-1,-3-3 19,-26-20 283,31 26-287,-1 1 0,1 0 0,-1-1 0,1 1 0,-1 0 0,1 0 0,-1 0 1,0 0-1,0 0 0,1 0 0,-1 1 0,0-1 0,0 0 0,0 1 0,-2-1 4,6 14-171,0-9 171,-1 1-1,0-1 1,0 1-1,-1-1 0,1 1 1,-1 0-1,0-1 0,0 1 1,-1 0-1,1-1 0,-1 1 1,0-1-1,-1 2 1,-2 9-26,-2 1 1,0-1-1,-2 1 26,-27 44 341,32-56-277,0 1-1,-1 0 0,1-1 0,-1 0 0,0 0 0,0 0 0,-1 0 0,1-1 0,-1 1 1,0-1-1,0 0 0,-4 1-63,1 0 60,9-4-101,12-9-32,-7 3 67,0 0 0,1 0-1,0 1 1,-1 0-1,2 1 1,-1-1 0,0 1-1,1 1 1,0-1-1,3 0 7,-8 3-2,0-1 0,0 1 1,0-1-1,-1 0 0,1 0 0,0 0 0,-1 0 0,1-1 0,-1 1 0,1-2 2,14-11 393,-12 12-632,-4 3 237,-1 0 0,0 0 1,0 0-1,1 0 0,-1 0 0,0 0 0,0-1 0,1 1 0,-1 0 0,0 0 0,0 0 0,0 0 1,1-1-1,-1 1 0,0 0 0,0 0 0,0 0 0,0-1 0,0 1 0,0 0 0,1 0 0,-1-1 0,0 1 1,0 0-1,0-1 0,0 1 0,0 0 0,0 0 0,0-1 0,0 1 0,0 0 0,0 0 0,0-1 1,0 1-1,0 0 0,0 0 0,0-1 0,-1 1 0,1 0 0,0-1 2,0-4 17,-1-1-1,0 0 1,0 0-1,-1 0 1,1 1 0,-1-1-1,0 1 1,-2-4-17,-8-23 171,9 6-592,3 26 300,0-1 0,1 1 1,-1-1-1,0 1 0,0 0 1,1 0-1,-1-1 0,0 1 1,1 0-1,-1-1 1,0 1-1,1 0 0,-1 0 1,0 0-1,1-1 0,-1 1 1,0 0-1,1 0 0,-1 0 1,1 0-1,-1 0 0,0 0 1,1 0-1,0 0 121,4-1-1269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4:21.814"/>
    </inkml:context>
    <inkml:brush xml:id="br0">
      <inkml:brushProperty name="width" value="0.05" units="cm"/>
      <inkml:brushProperty name="height" value="0.05" units="cm"/>
    </inkml:brush>
  </inkml:definitions>
  <inkml:trace contextRef="#ctx0" brushRef="#br0">11 113 2144,'-2'4'1544,"2"-7"1368,0 2-2653,0 0 1,0 1-1,0-1 0,0 0 0,0 0 0,0 1 1,-1-1-1,1 0 0,0 0 0,0 1 0,-1-1 1,1 0-1,0 0 0,-1 0-259,1 1 11,0 0 0,0 0 1,0 0-1,0 0 0,0 0 0,0 0 0,0 0 0,-1-1 1,1 1-1,0 0 0,0 0 0,0 0 0,0 0 1,0 0-1,0 0 0,0 0 0,0 0 0,0 0 0,-1 0 1,1 0-1,0-1 0,0 1 0,0 0 0,0 0 1,0 0-1,0 0 0,-1 0 0,1 0 0,0 0 0,0 0 1,0 0-1,0 0 0,0 0 0,0 0 0,0 0 1,-1 0-1,1 0 0,0 0 0,0 0 0,0 0 0,0 1 1,0-1-1,0 0 0,-1 0 0,1 0 0,0 0 0,0 0 1,0 0-1,0 0 0,0 0 0,0 0 0,0 0 1,0 1-1,0-1 0,0 0 0,0 0 0,-1 0 0,1 0 1,0 0-1,0 0 0,0 0 0,0 1 0,0-1-11,0 13 56,6 18-251,-5-23 195,0 1 1,0 0-1,-1 7 0,2 18 250,4 16-363,-4-22-107,7 26 220,-7-45 57,1 1 1,0-1-1,0 0 1,1 0-1,0 0 1,0-1-1,4 5-57,12 17 241,3 3-180,-2 2 0,1 4-61,-18-32 78,0 2 194,1 0 1,0 0-1,1 0 0,5 6-272,-9-12 90,0-1 0,0 0 1,0 0-1,0 0 0,0 0 0,1-1 0,-1 1 0,1-1 0,-1 1 1,1-1-1,-1 0 0,1 0 0,0 0 0,0 0 0,0-1 0,-1 1 1,1-1-1,0 0 0,2 1-90,1-2 114,0 1 0,1-1 0,-1 0 0,0 0 0,0-1 0,0 0 0,0 0 0,0 0 0,0-1 0,0 0 0,-1 0 0,1 0 0,-1-1 0,0 0 0,0 0 0,0 0 0,0-1-114,5-6 185,0 0-1,-1 0 1,-1-1-1,0-1 1,-1 1-1,6-13-184,-4 4 17,0 1 1,-2-2-1,0 1 0,-2-1 0,2-12-17,-2-4 624,-1 0-1,-2-33-623,-2 46 98,-1 0 0,-2 0 0,-2-13-98,-5-61 80,6 92 493,1 3-1303,4 2-3707,0 2-4382,3 1 5363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4:49.109"/>
    </inkml:context>
    <inkml:brush xml:id="br0">
      <inkml:brushProperty name="width" value="0.05" units="cm"/>
      <inkml:brushProperty name="height" value="0.05" units="cm"/>
    </inkml:brush>
  </inkml:definitions>
  <inkml:trace contextRef="#ctx0" brushRef="#br0">176 4 2144,'-18'-3'3221,"18"3"-3002,0 0 111,0 0-26,-17 3 3526,13 1-3609,0-1 0,0 0 1,0 1-1,0 0 0,1 0 1,-1 0-1,1 0 0,0 1 1,-1 3-222,-22 46 901,20-38-482,-12 23 305,-25 63 136,40-90-791,0 0 1,1 0 0,1 0 0,0 0-1,1 0 1,0 0 0,1 11-70,0 12-67,3 8 65,-3-31 124,0-1-1,0 1 1,-1 10-122,-1-19 28,1 0 0,0 0 0,0 0 0,0 0 0,1 0 1,-1 0-1,1-1 0,-1 1 0,1 0 0,0 0 1,0-1-1,0 1 0,0 0 0,1 0-28,-1-2 15,0 0-1,0-1 0,0 1 1,0 0-1,0-1 0,0 1 1,0-1-1,0 0 0,0 1 1,0-1-1,1 0 1,-1 0-1,0 1 0,0-1 1,0 0-1,0 0 0,0 0 1,0 0-1,1-1 0,-1 1 1,0 0-1,0 0-14,4-1 121,11 0-102,1-1-1,-1-1 0,0-1 0,14-4-18,-1 0 18,-5 2 666,18-7-684,-35 10 52,1 0 1,-1-1-1,0 0 0,0 0 1,0-1-1,0 1 1,2-4-53,17-14 2,2 1 0,1 1 0,0 1 0,2 2 0,7-2-2,13-14-53,-51 32-9,1 1 0,-1 0 0,0 0 0,0 0 0,1 0 0,-1-1 0,0 1 0,0 0-1,1 0 1,-1 0 0,0 0 0,1 0 0,-1 0 0,0 0 0,1 0 0,-1 0 0,0 0 0,0 0 0,1 0 0,-1 0 0,0 0 0,1 0-1,-1 0 1,0 0 0,0 0 0,1 0 0,-1 0 0,0 1 0,1-1 0,-1 0 0,0 0 0,0 0 0,0 0 0,1 1 0,-1-1 0,0 0-1,0 0 1,0 0 0,1 1 0,-1-1 0,0 0 0,0 0 0,0 1 0,0-1 0,0 0 0,1 1 0,-1-1 0,0 0 0,0 0 0,0 1-1,0-1 63,1 17-9014,-1-16 7909,0 3-1476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4:58.144"/>
    </inkml:context>
    <inkml:brush xml:id="br0">
      <inkml:brushProperty name="width" value="0.05" units="cm"/>
      <inkml:brushProperty name="height" value="0.05" units="cm"/>
    </inkml:brush>
  </inkml:definitions>
  <inkml:trace contextRef="#ctx0" brushRef="#br0">1 339 5056,'2'-1'6460,"2"4"-3421,9 6-2642,-1 0 389,2-3-481,0-1 0,1 0 0,-1-1 0,1 0 0,3-1-305,3 2 198,-1 0-1,6 3-197,26 12 142,-5-1 553,2-3-695,-44-14 6,0-2-1,0 1 1,0-1-1,0 0 1,0 0-1,0 0 1,0-1-1,1 1 1,-1-1-1,0 0 1,0-1-6,17-5 85,19-8-85,-30 10 84,-4 3-79,0-1 1,0 0-1,-1-1 1,0 0-1,1 0 0,-1 0 1,-1-1-1,2 0-5,-5 3 10,0 0 0,-1 0 0,1 0 0,0-1 0,-1 1 0,1 0 0,-1-1-1,0 1 1,0-1 0,0 0 0,0 1 0,0-1 0,0 0 0,-1 0 0,1 1 0,-1-1 0,0 0-1,0 0 1,0 1 0,0-1 0,0 0 0,-1-2-10,-2-10-9,-1 1 1,0-1-1,-1 0 1,-1 1-1,0 0 0,0 0 1,-2 1-1,0 0 1,0 0-1,-1 1 0,-1 0 1,0 0-1,-2 0 9,-7-5 30,0 0 0,-1 2-30,-25-21-49,23 9-60,18 22 122,0 0 0,-1 0 1,1 0-1,-1 0 0,0 1-13,3 3-63,1 0 0,-1 1 0,1-1 0,-1 0 0,1 1 0,-1 0 0,1-1 0,-1 1-1,1 0 1,-1 0 0,0 0 0,1 0 0,-2 0 63,-13 2-4188,11 0 2450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6:12.827"/>
    </inkml:context>
    <inkml:brush xml:id="br0">
      <inkml:brushProperty name="width" value="0.05" units="cm"/>
      <inkml:brushProperty name="height" value="0.05" units="cm"/>
    </inkml:brush>
  </inkml:definitions>
  <inkml:trace contextRef="#ctx0" brushRef="#br0">33 179 1728,'0'0'560,"-25"0"9296,23-1-8547,2 1-1185,0 0-1,-1-1 1,1 1 0,0 0-1,-1 0 1,1 0 0,0 0-1,-1-1 1,1 1 0,0 0-1,0 0 1,-1-1 0,1 1-1,0 0 1,0-1 0,-1 1-1,1 0 1,0-1 0,0 1 0,0 0-1,0-1 1,0 1 0,-1 0-1,1-1 1,0 1 0,0 0-1,0-1 1,0 1 0,0 0-1,0-1 1,0 1 0,0-1-1,0 1 1,1-1-124,1 0 17,0 0-1,0 0 1,0 0 0,0 0-1,0 0 1,1 0-1,-1 0 1,0 1 0,2-1-17,5-1 122,45-20 371,45-14-357,-76 29-211,-4 1 148,0 0 0,-1-1 0,1-1-73,-14 6 24,1 0 0,0 0 0,0 0-1,0 1 1,-1 0 0,1 0-24,25-5 513,58-18-97,-70 14-410,-17 9 763,1-1-2737,6-4-9505,-7 3 7276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6:25.034"/>
    </inkml:context>
    <inkml:brush xml:id="br0">
      <inkml:brushProperty name="width" value="0.05" units="cm"/>
      <inkml:brushProperty name="height" value="0.05" units="cm"/>
    </inkml:brush>
  </inkml:definitions>
  <inkml:trace contextRef="#ctx0" brushRef="#br0">11 16 2560,'0'0'39,"0"0"0,0 0-1,0 0 1,0 0 0,0 0 0,0 0 0,-1 0-1,1 0 1,0 0 0,0 0 0,0 0 0,0 0-1,0 0 1,0 0 0,-1 0 0,1 0 0,0 0-1,0 0 1,0 0 0,0 0 0,0 0 0,0 0-1,0 0 1,-1 0 0,1 0 0,0 0 0,0 0-1,0-1 1,0 1 0,0 0 0,0 0 0,0 0-1,0 0 1,0 0 0,0 0 0,0 0 0,-1 0-1,1 0 1,0-1 0,0 1 0,0 0 0,0 0-1,0 0 1,0 0 0,0 0 0,0 0 0,0 0-1,0-1 1,0 1 0,0 0 0,0 0 0,0 0-1,0 0 1,0 0 0,0 0 0,0 0-1,0-1 1,0 1 0,0 0 0,0 0 0,0 0-1,1 0 1,-1 0 0,0 0 0,0 0 0,0 0-1,0 0 1,0-1 0,0 1-39,0 0 111,0 0 0,0-1 0,1 1 0,-1 0 0,0 0 0,0-1 0,0 1 0,0 0-1,0-1 1,0 1 0,0 0 0,0-1 0,0 1 0,0 0 0,0-1 0,0 1 0,0 0 0,-1-1 0,1 1 0,0 0 0,0 0 0,0-1 0,0 1-1,0 0 1,-1 0 0,1-1 0,0 1 0,0 0 0,0 0 0,-1-1 0,1 1 0,0 0 0,0 0 0,-1 0 0,1 0 0,0-1 0,-1 1 0,1 0-1,0 0 1,-1 0 0,1 0 0,0 0 0,0 0 0,-1 0 0,1 0-111,-1 0 325,1 0-138,0 0-91,-1 0 2888,6 0-1744,5 3-1030,1 0 0,-1 0 0,0 1 0,5 3-210,25 10 706,-32-14-567,1 0 0,-1 1-1,0 0 1,0 1 0,-1 0-1,1 0 1,-1 1 0,0 0-1,5 6-138,0 2 346,-9-11-307,0 1-1,0 0 1,0-1 0,1 0-1,-1 0 1,1 0 0,0 0-1,0 0 1,0-1 0,0 1-1,0-1 1,0 0-1,3 0-38,1 0 144,-5-2-91,-1 1 1,1 0-1,0 0 0,0 0 1,-1 0-1,1 0 1,2 2-54,8 10 165,-13-13-117,0 0 27,5 2 10,-4-2-37,-1 0 0,0 0 27,0 0-11,1 0-40,-1 0 0,1 0 0,0 0 0,0 0 0,0 0 0,-1 0 0,1 0 1,0 1-1,0-1 0,-1 0 0,1 1 0,0-1 0,-1 0 0,1 1 0,0-1 0,-1 1 0,1-1 1,-1 1-1,1-1 0,-1 1 0,1-1 0,0 1-24,2 5-2568,2-2-1698,-4-4-2731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6:32.384"/>
    </inkml:context>
    <inkml:brush xml:id="br0">
      <inkml:brushProperty name="width" value="0.05" units="cm"/>
      <inkml:brushProperty name="height" value="0.05" units="cm"/>
    </inkml:brush>
  </inkml:definitions>
  <inkml:trace contextRef="#ctx0" brushRef="#br0">4 6 3648,'-1'-3'1837,"-1"0"6165,2 7-2679,-1 0-5271,5 11 1309,-1-13-1258,0 0-1,0 0 1,0 0-1,0 0 0,3 1-102,22 8 214,1-1-1,0-1 0,7 1-213,-26-7 112,-1 0 0,-1 1 0,1 0 0,0 0 0,-1 1 0,4 3-112,2 0 400,8 4-278,0-1 0,1-1-1,0-1 1,1-1-1,3 0-121,60 21 86,-85-28-110,1 0-1,-1 1 1,1-1 0,-1 1 0,0-1 0,1 1 0,0 1 24,-1-1 16,0-1-1,-1 1 1,2-1 0,-1 1 0,0-1-1,0 0 1,2 1-16,25 16-21,-14-17-86,-14-1 80,-1 0-667,1-3-7902,-1 3 4463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6:34.228"/>
    </inkml:context>
    <inkml:brush xml:id="br0">
      <inkml:brushProperty name="width" value="0.05" units="cm"/>
      <inkml:brushProperty name="height" value="0.05" units="cm"/>
    </inkml:brush>
  </inkml:definitions>
  <inkml:trace contextRef="#ctx0" brushRef="#br0">546 16 2720,'-10'6'1687,"9"-5"-1231,0-1-1,0 1 1,0-1-1,1 1 1,-1-1-1,0 1 1,0-1-1,0 0 0,0 1 1,0-1-1,0 0 1,0 0-1,0 1 1,0-1-456,0 0 373,0-3 1616,1 3-1967,-1 0 0,1 0 0,0 0 0,0 0 0,0 0-1,0-1 1,0 1 0,0 0 0,-1 0 0,1 0 0,0 0 0,0-1-1,0 1 1,0 0 0,0 0 0,0 0 0,0 0 0,0-1 0,0 1-1,0 0 1,0 0 0,0 0 0,0-1 0,0 1 0,0 0 0,0 0-1,0 0 1,0 0 0,0-1 0,0 1 0,0 0 0,0 0 0,1 0-1,-1 0 1,0-1 0,0 1 0,0 0 0,0 0 0,0 0-1,0 0 1,0 0 0,1 0 0,-1-1 0,0 1 0,0 0 0,0 0-1,0 0 1,1 0 0,-1 0 0,0 0 0,0 0-22,10-5 203,-9 5-144,-1-1 0,1 1 0,0 0 0,0-1 0,0 1 0,0-1 0,0 1-1,0-1 1,-1 1 0,1-1 0,0 1 0,0-1 0,-1 0 0,1 0 0,0 1 0,-1-1 0,1 0 0,-1 0 0,1 0-59,-2 1 184,0 1 1,-1-1 0,1 1-1,0-1 1,0 1 0,0 0 0,0-1-1,0 1 1,0 0 0,0 0-1,0 1-184,-8 9 91,-1-1-1,0 1 0,0-1 0,-1-1 0,0 0 0,-1-1 0,1 0 0,-2 0 0,-11 4-90,-76 29 320,72-23-342,12-7-79,-43 28 176,25-20 149,12-9-70,1 0-1,0 2 1,-17 12-154,25-15 78,3-3 67,0 1 0,0 1 1,1 0-1,-2 2-145,6-6 317,1 0-1647,5 3-3705,0-7-2271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6:34.922"/>
    </inkml:context>
    <inkml:brush xml:id="br0">
      <inkml:brushProperty name="width" value="0.05" units="cm"/>
      <inkml:brushProperty name="height" value="0.05" units="cm"/>
    </inkml:brush>
  </inkml:definitions>
  <inkml:trace contextRef="#ctx0" brushRef="#br0">5 4 5632,'-4'-2'2112,"8"2"-1664,0-2-96,-4 2-896,0 0 224,3 0-576,-3 0 512,0 0-96,0 0 288,0 0-2720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6:35.261"/>
    </inkml:context>
    <inkml:brush xml:id="br0">
      <inkml:brushProperty name="width" value="0.05" units="cm"/>
      <inkml:brushProperty name="height" value="0.05" units="cm"/>
    </inkml:brush>
  </inkml:definitions>
  <inkml:trace contextRef="#ctx0" brushRef="#br0">7 1 3232,'-7'3'1184,"9"-1"-896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26T20:02:39.268"/>
    </inkml:context>
    <inkml:brush xml:id="br0">
      <inkml:brushProperty name="width" value="0.02" units="cm"/>
      <inkml:brushProperty name="height" value="0.02" units="cm"/>
    </inkml:brush>
  </inkml:definitions>
  <inkml:traceGroup>
    <inkml:annotationXML>
      <emma:emma xmlns:emma="http://www.w3.org/2003/04/emma" version="1.0">
        <emma:interpretation id="{34AC9DC9-61EA-4A70-838C-1103E6D2689E}" emma:medium="tactile" emma:mode="ink">
          <msink:context xmlns:msink="http://schemas.microsoft.com/ink/2010/main" type="writingRegion" rotatedBoundingBox="16395,6268 16949,6268 16949,7050 16395,7050"/>
        </emma:interpretation>
      </emma:emma>
    </inkml:annotationXML>
    <inkml:traceGroup>
      <inkml:annotationXML>
        <emma:emma xmlns:emma="http://www.w3.org/2003/04/emma" version="1.0">
          <emma:interpretation id="{BADF1E22-B782-49C1-98AB-A7E2F3003E8A}" emma:medium="tactile" emma:mode="ink">
            <msink:context xmlns:msink="http://schemas.microsoft.com/ink/2010/main" type="paragraph" rotatedBoundingBox="16395,6268 16949,6268 16949,7050 16395,7050" alignmentLevel="1"/>
          </emma:interpretation>
        </emma:emma>
      </inkml:annotationXML>
      <inkml:traceGroup>
        <inkml:annotationXML>
          <emma:emma xmlns:emma="http://www.w3.org/2003/04/emma" version="1.0">
            <emma:interpretation id="{7FF97C49-6F43-4150-BE50-BD1859C773B0}" emma:medium="tactile" emma:mode="ink">
              <msink:context xmlns:msink="http://schemas.microsoft.com/ink/2010/main" type="line" rotatedBoundingBox="16395,6268 16949,6268 16949,7050 16395,7050"/>
            </emma:interpretation>
          </emma:emma>
        </inkml:annotationXML>
        <inkml:traceGroup>
          <inkml:annotationXML>
            <emma:emma xmlns:emma="http://www.w3.org/2003/04/emma" version="1.0">
              <emma:interpretation id="{D1B8C646-99BF-438F-960B-8680A128C64B}" emma:medium="tactile" emma:mode="ink">
                <msink:context xmlns:msink="http://schemas.microsoft.com/ink/2010/main" type="inkWord" rotatedBoundingBox="16395,6268 16591,6268 16591,6283 16395,6283"/>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i</emma:literal>
                </emma:interpretation>
                <emma:interpretation id="interp3" emma:lang="en-US" emma:confidence="0">
                  <emma:literal>=</emma:literal>
                </emma:interpretation>
                <emma:interpretation id="interp4" emma:lang="en-US" emma:confidence="0">
                  <emma:literal>T</emma:literal>
                </emma:interpretation>
              </emma:one-of>
            </emma:emma>
          </inkml:annotationXML>
          <inkml:trace contextRef="#ctx0" brushRef="#br0">31515 10202 13184,'-16'0'4927,"-1"0"-2687,17 0-2880,0 0 576,-16 0-1280,16 0-384,0 0-863,0 0-321,0 0-896,16 0-320</inkml:trace>
          <inkml:trace contextRef="#ctx0" brushRef="#br0" timeOffset="-204">31433 10202 12672,'-33'0'4735,"17"0"-2559,0 0-4000,-1 0 65,1 0-609,0 0-32,16 0-1280,0 0-576</inkml:trace>
          <inkml:trace contextRef="#ctx0" brushRef="#br0" timeOffset="-544">31873 10984 6912,'-33'0'2624,"33"0"-1408,-16-17-4384,16 17-864</inkml:trace>
        </inkml:traceGroup>
      </inkml:traceGroup>
    </inkml:traceGroup>
  </inkml:traceGroup>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6:35.613"/>
    </inkml:context>
    <inkml:brush xml:id="br0">
      <inkml:brushProperty name="width" value="0.05" units="cm"/>
      <inkml:brushProperty name="height" value="0.05" units="cm"/>
    </inkml:brush>
  </inkml:definitions>
  <inkml:trace contextRef="#ctx0" brushRef="#br0">4 0 4384,'-4'4'1632,"6"-1"-1248,0 1-128,0-1-1632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6:56.585"/>
    </inkml:context>
    <inkml:brush xml:id="br0">
      <inkml:brushProperty name="width" value="0.05" units="cm"/>
      <inkml:brushProperty name="height" value="0.05" units="cm"/>
    </inkml:brush>
  </inkml:definitions>
  <inkml:trace contextRef="#ctx0" brushRef="#br0">2 438 1728,'0'1'94,"0"-1"-1,0 0 1,0 0 0,0 0 0,-1 0-1,1 0 1,0 0 0,0 1 0,0-1 0,0 0-1,0 0 1,0 0 0,0 0 0,0 0-1,0 1 1,0-1 0,0 0 0,0 0-1,-1 0 1,1 1 0,0-1 0,0 0-1,0 0 1,0 0 0,0 0 0,1 1-1,-1-1 1,0 0 0,0 0 0,0 0-1,0 0 1,0 1 0,0-1 0,0 0-1,0 0 1,0 0 0,0 0 0,0 0-1,1 1 1,-1-1 0,0 0 0,0 0-1,0 0 1,0 0 0,0 0 0,0 0-1,1 0 1,-1 0 0,0 1 0,0-1 0,0 0-1,0 0 1,1 0 0,-1 0 0,0 0-1,0 0 1,0 0 0,0 0 0,1 0-94,-1 0 137,1 0 0,-1 0 0,0 0 0,1 0 1,-1 0-1,1 1 0,-1-1 0,1 0 0,-1 0 1,1 0-1,-1-1 0,1 1 0,-1 0 0,0 0 1,1 0-1,-1 0 0,1 0 0,-1 0 0,1-1 1,-1 1-1,0 0 0,1 0 0,-1-1 0,0 1 1,1 0-1,-1-1 0,0 1 0,1 0 0,-1-1 1,0 1-138,1-1 581,6-12 2155,1 1-2564,-1 0 0,-1-1 0,0 0 0,0-1-172,3-9 107,10-22-140,-13 27 2,1 0 0,1 1 0,1 1 0,0-1 0,1 1 0,6-7 31,5 3 18,-18 18-31,1-1-1,-1 1 1,0-1 0,0 0-1,0 0 1,0-1 0,-1 1 0,1 0-1,-1-1 1,0 0 0,0 1-1,0-1 1,0-2 13,-2 5-11,1-1-1,0 0 1,-1 0-1,1 0 0,0 1 1,0-1-1,1 0 1,-1 1-1,0-1 1,0 1-1,2-2 12,-2 2 0,1 0-1,-1 0 1,0-1 0,0 1-1,0 0 1,0-1 0,0 1-1,-1-1 1,1 1-1,0-1 1,0 1 0,-1-1-1,1 1 1,-1-1 0,0 0-1,1 1 1,-1-1 0,0 1-11,0 1 1,0-1-1,0 1 0,0-1 1,0 1-1,0-1 0,0 1 1,1-1-1,-1 1 0,0 0 1,0-1-1,1 1 1,-1-1-1,0 1 0,0 0 1,1-1-1,-1 1 0,0-1 1,1 1-1,-1 0 0,1 0 1,-1-1-1,0 1 0,1 0 1,-1 0-1,1-1 11,-1 1 0,1 0-1,-1 0 0,0 0 1,1-1-1,-1 1 0,0 0 1,1 0-1,-1-1 0,0 1 1,1 0-1,-1-1 1,0 1-1,0 0 0,1-1 1,-1 1-1,0 0 0,0-1 1,0 1-1,1 0 0,-1-1 1,0 1-1,0 0 0,0-1 1,0 1-1,0-1 1,0 1 0,8-32-16,-6 28-88,-2 4 114,0 0 1,0 0-1,0 0 0,0 0 0,0 0 0,0 0 0,0 0 0,-1 0 0,1 0 0,0 0 0,0 0 0,0 0 0,0 0 0,0 0 0,0 0 0,0 0 0,0 0 0,0 0 0,0 0 0,0 0 0,0 0 0,0 0 0,0 0 0,0 0 0,0 0 0,0 0 0,-1 0 0,1 0 0,0 0 0,0 0 0,0 0 0,0 0 0,0 0 0,0 0 0,0 0 0,0-1 0,0 1 0,0 0 0,0 0 0,0 0 0,0 0 0,0 0 0,0 0 0,0 0 0,0 0 0,0 0 0,0 0 0,0 0 0,0 0 0,0 0 0,0 0 0,0 0 0,0 0 0,0-1-10,0 1 192,0 0 85,0 0-95,0 0 4,0 0-52,0 0 20,0 0-74,1 1-42,0 1-27,0-1 1,0 1 0,0-1 0,0 1-1,-1 0 1,1 0 0,0-1 0,-1 1-1,1 0 1,-1 0 0,0 0 0,0 0 0,1 2-12,-1 0 38,1 1-78,1-1-1,-1 1 1,1 0-1,0 0 1,1 0 40,3 8-69,34 82 543,-4-35 214,-15-29-715,21 28 27,-29-44 261,9 15 652,-21-28-907,0-1 0,0 1 0,0-1 0,0 0 1,1 1-1,-1-1 0,0 0 0,0 0 0,1 1 0,-1-1 0,1 0 1,-1-1-1,1 2-6,-1-2 32,15 14 597,-11 0-85,-5-5-933,0-9-657,0 0-79,0 0-1040,0 0 325,3 0-2256,-2 0 3259,3 0-2795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7:06.617"/>
    </inkml:context>
    <inkml:brush xml:id="br0">
      <inkml:brushProperty name="width" value="0.05" units="cm"/>
      <inkml:brushProperty name="height" value="0.05" units="cm"/>
    </inkml:brush>
  </inkml:definitions>
  <inkml:trace contextRef="#ctx0" brushRef="#br0">8 189 2560,'-1'0'50,"1"0"0,0 0 0,0 0 0,0 0 0,0 1 0,-1-1-1,1 0 1,0 0 0,0 0 0,0 0 0,0 0 0,-1 0 0,1 0 0,0 0 0,0 0 0,0 0 0,0 0 0,-1 0 0,1 0 0,0 0 0,0 0-1,0 0 1,0 0 0,-1 0 0,1 0 0,0 0 0,0 0 0,0 0 0,0 0 0,-1-1 0,1 1 0,0 0 0,0 0 0,0 0 0,0 0 0,0 0 0,-1 0-1,1 0 1,0-1 0,0 1 0,0 0 0,0 0 0,0 0 0,0 0 0,0-1 0,0 1 0,0 0 0,0 0 0,-1 0 0,1-1-50,2-10 5247,-1 10-4910,-1 0-1,1 0 1,0-1 0,0 1 0,0 0 0,0 0 0,1 0 0,-1 0 0,0 0 0,0 0 0,1 0-1,-1 0-335,29-10 1821,-30 11-1794,43-11 718,0 3 1,30-2-747,127-22 2747,-158 25-2358,1-2 0,-2-1 1,9-5-390,-35 11 165,1 0 0,10-1-165,14-2 139,0 0-217,-27 5 276,-1 0 1,1-1-1,10-4-198,-14 0-13,-7 8 164,1 6-497,-2-7 343,-1 1-1,0 0 0,1 0 0,-1 0 0,0 0 1,0 0-1,1 0 0,-1 0 0,0 0 1,0 0-1,0 0 0,0 0 0,0 0 0,-1 0 4,1 4-400,0-4 101,0-1-42,1 0 379,-1 0-1,1 1 1,0-1-1,-1 1 1,1 0 0,-1-1-1,1 1 1,-1-1-1,1 1 1,-1 0-1,1-1 1,-1 1 0,0 0-1,1 0 1,-1-1-1,0 1 1,0 0 0,1 0-1,-1-1 1,0 1-1,0 0 1,0 0-1,0 0 1,0-1 0,0 1-1,0 1-37,-3 19 239,-12 14-180,-16 29-59,24-51-43,2 0 0,0 1 0,-2 6 43,4-9 2,0-1 0,-1 0-1,0 0 1,0 0 0,-1-1 0,-6 9-2,1-7 18,-1 1 1,-10 8-19,-10 10-79,25-23-54,0 0 1,0 0 0,0 1 0,1 0-1,-2 4 133,-4 6-102,9-14 133,-1 0 0,1 0 1,0 0-1,0 0 1,0 0-1,1 1 1,-1-1-32,0 5-38,-2 0 0,1 0 0,-3 5 38,2-6 28,0 0 1,1 1-1,0 0 1,0 0-29,0-1-11,1 0 0,-1-1 0,-1 1 0,0-1 1,0 0-1,0 0 0,-1 0 11,-12 21 92,14-24-71,0 1 1,-1-1 0,0 1-1,0-1 1,0 0 0,0 0 0,-1-1-1,-3 2-21,4-2-51,1 0-1,-1-1 1,0 1-1,1 1 1,-1-1-1,1 0 1,0 1-1,0 0 1,0-1-1,1 1 1,-1 0-1,1 1 1,0 0 51,1-3 2,0 0 0,1 0 0,-1 0 0,0 0 0,0 0 0,0 0 1,0 0-1,0-1 0,-1 1 0,0 1-2,-1 7-19,4-7-7498,-3-4 243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4:21.814"/>
    </inkml:context>
    <inkml:brush xml:id="br0">
      <inkml:brushProperty name="width" value="0.05" units="cm"/>
      <inkml:brushProperty name="height" value="0.05" units="cm"/>
    </inkml:brush>
  </inkml:definitions>
  <inkml:trace contextRef="#ctx0" brushRef="#br0">11 113 2144,'-2'4'1544,"2"-7"1368,0 2-2653,0 0 1,0 1-1,0-1 0,0 0 0,0 0 0,0 1 1,-1-1-1,1 0 0,0 0 0,0 1 0,-1-1 1,1 0-1,0 0 0,-1 0-259,1 1 11,0 0 0,0 0 1,0 0-1,0 0 0,0 0 0,0 0 0,0 0 0,-1-1 1,1 1-1,0 0 0,0 0 0,0 0 0,0 0 1,0 0-1,0 0 0,0 0 0,0 0 0,0 0 0,-1 0 1,1 0-1,0-1 0,0 1 0,0 0 0,0 0 1,0 0-1,0 0 0,-1 0 0,1 0 0,0 0 0,0 0 1,0 0-1,0 0 0,0 0 0,0 0 0,0 0 1,-1 0-1,1 0 0,0 0 0,0 0 0,0 0 0,0 1 1,0-1-1,0 0 0,-1 0 0,1 0 0,0 0 0,0 0 1,0 0-1,0 0 0,0 0 0,0 0 0,0 0 1,0 1-1,0-1 0,0 0 0,0 0 0,-1 0 0,1 0 1,0 0-1,0 0 0,0 0 0,0 1 0,0-1-11,0 13 56,6 18-251,-5-23 195,0 1 1,0 0-1,-1 7 0,2 18 250,4 16-363,-4-22-107,7 26 220,-7-45 57,1 1 1,0-1-1,0 0 1,1 0-1,0 0 1,0-1-1,4 5-57,12 17 241,3 3-180,-2 2 0,1 4-61,-18-32 78,0 2 194,1 0 1,0 0-1,1 0 0,5 6-272,-9-12 90,0-1 0,0 0 1,0 0-1,0 0 0,0 0 0,1-1 0,-1 1 0,1-1 0,-1 1 1,1-1-1,-1 0 0,1 0 0,0 0 0,0 0 0,0-1 0,-1 1 1,1-1-1,0 0 0,2 1-90,1-2 114,0 1 0,1-1 0,-1 0 0,0 0 0,0-1 0,0 0 0,0 0 0,0 0 0,0-1 0,0 0 0,-1 0 0,1 0 0,-1-1 0,0 0 0,0 0 0,0 0 0,0-1-114,5-6 185,0 0-1,-1 0 1,-1-1-1,0-1 1,-1 1-1,6-13-184,-4 4 17,0 1 1,-2-2-1,0 1 0,-2-1 0,2-12-17,-2-4 624,-1 0-1,-2-33-623,-2 46 98,-1 0 0,-2 0 0,-2-13-98,-5-61 80,6 92 493,1 3-1303,4 2-3707,0 2-4382,3 1 5363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4:49.109"/>
    </inkml:context>
    <inkml:brush xml:id="br0">
      <inkml:brushProperty name="width" value="0.05" units="cm"/>
      <inkml:brushProperty name="height" value="0.05" units="cm"/>
    </inkml:brush>
  </inkml:definitions>
  <inkml:trace contextRef="#ctx0" brushRef="#br0">176 4 2144,'-18'-3'3221,"18"3"-3002,0 0 111,0 0-26,-17 3 3526,13 1-3609,0-1 0,0 0 1,0 1-1,0 0 0,1 0 1,-1 0-1,1 0 0,0 1 1,-1 3-222,-22 46 901,20-38-482,-12 23 305,-25 63 136,40-90-791,0 0 1,1 0 0,1 0 0,0 0-1,1 0 1,0 0 0,1 11-70,0 12-67,3 8 65,-3-31 124,0-1-1,0 1 1,-1 10-122,-1-19 28,1 0 0,0 0 0,0 0 0,0 0 0,1 0 1,-1 0-1,1-1 0,-1 1 0,1 0 0,0 0 1,0-1-1,0 1 0,0 0 0,1 0-28,-1-2 15,0 0-1,0-1 0,0 1 1,0 0-1,0-1 0,0 1 1,0-1-1,0 0 0,0 1 1,0-1-1,1 0 1,-1 0-1,0 1 0,0-1 1,0 0-1,0 0 0,0 0 1,0 0-1,1-1 0,-1 1 1,0 0-1,0 0-14,4-1 121,11 0-102,1-1-1,-1-1 0,0-1 0,14-4-18,-1 0 18,-5 2 666,18-7-684,-35 10 52,1 0 1,-1-1-1,0 0 0,0 0 1,0-1-1,0 1 1,2-4-53,17-14 2,2 1 0,1 1 0,0 1 0,2 2 0,7-2-2,13-14-53,-51 32-9,1 1 0,-1 0 0,0 0 0,0 0 0,1 0 0,-1-1 0,0 1 0,0 0-1,1 0 1,-1 0 0,0 0 0,1 0 0,-1 0 0,0 0 0,1 0 0,-1 0 0,0 0 0,0 0 0,1 0 0,-1 0 0,0 0 0,1 0-1,-1 0 1,0 0 0,0 0 0,1 0 0,-1 0 0,0 1 0,1-1 0,-1 0 0,0 0 0,0 0 0,0 0 0,1 1 0,-1-1 0,0 0-1,0 0 1,0 0 0,1 1 0,-1-1 0,0 0 0,0 0 0,0 1 0,0-1 0,0 0 0,1 1 0,-1-1 0,0 0 0,0 0 0,0 1-1,0-1 63,1 17-9014,-1-16 7909,0 3-1476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6T16:44:58.144"/>
    </inkml:context>
    <inkml:brush xml:id="br0">
      <inkml:brushProperty name="width" value="0.05" units="cm"/>
      <inkml:brushProperty name="height" value="0.05" units="cm"/>
    </inkml:brush>
  </inkml:definitions>
  <inkml:trace contextRef="#ctx0" brushRef="#br0">1 339 5056,'2'-1'6460,"2"4"-3421,9 6-2642,-1 0 389,2-3-481,0-1 0,1 0 0,-1-1 0,1 0 0,3-1-305,3 2 198,-1 0-1,6 3-197,26 12 142,-5-1 553,2-3-695,-44-14 6,0-2-1,0 1 1,0-1-1,0 0 1,0 0-1,0 0 1,0-1-1,1 1 1,-1-1-1,0 0 1,0-1-6,17-5 85,19-8-85,-30 10 84,-4 3-79,0-1 1,0 0-1,-1-1 1,0 0-1,1 0 0,-1 0 1,-1-1-1,2 0-5,-5 3 10,0 0 0,-1 0 0,1 0 0,0-1 0,-1 1 0,1 0 0,-1-1-1,0 1 1,0-1 0,0 0 0,0 1 0,0-1 0,0 0 0,-1 0 0,1 1 0,-1-1 0,0 0-1,0 0 1,0 1 0,0-1 0,0 0 0,-1-2-10,-2-10-9,-1 1 1,0-1-1,-1 0 1,-1 1-1,0 0 0,0 0 1,-2 1-1,0 0 1,0 0-1,-1 1 0,-1 0 1,0 0-1,-2 0 9,-7-5 30,0 0 0,-1 2-30,-25-21-49,23 9-60,18 22 122,0 0 0,-1 0 1,1 0-1,-1 0 0,0 1-13,3 3-63,1 0 0,-1 1 0,1-1 0,-1 0 0,1 1 0,-1 0 0,1-1 0,-1 1-1,1 0 1,-1 0 0,0 0 0,1 0 0,-2 0 63,-13 2-4188,11 0 2450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22:08:17.517"/>
    </inkml:context>
    <inkml:brush xml:id="br0">
      <inkml:brushProperty name="width" value="0.1" units="cm"/>
      <inkml:brushProperty name="height" value="0.1" units="cm"/>
      <inkml:brushProperty name="color" value="#5B2D90"/>
    </inkml:brush>
  </inkml:definitions>
  <inkml:trace contextRef="#ctx0" brushRef="#br0">1195 328 7296,'-7'-2'2209,"4"1"-1190,5 0-477,-9-14 680,6 13-1162,0 0 1,0 0-1,0 0 0,0 0 1,0 0-1,-1 1 1,1-1-1,0 0 1,-1 1-1,1-1 0,-1 1 1,0-1-1,1 1 1,-1 0-1,0 0 1,0 0-1,0 0 1,-2-1-61,-3-1 417,0 0 0,0 1 0,0-1 0,0 1 0,-6 0-417,-14-4 441,0-1 1,1-1 0,0-2-1,-1 0-441,-99-51 254,77 36-337,-1 2 0,-1 2-1,-2 1 84,35 16 47,-1 0 0,0 0-1,1 2 1,-1 0 0,0 2-1,0 0 1,0 1-1,-7 1-46,4 1 60,0 2 0,0 0-1,1 1 1,-1 0-1,2 2 1,-20 10-60,27-11-18,0 1 0,0 0 0,1 1 0,0 0-1,0 1 1,1 1 0,1 0 0,-6 6 18,3 0-37,1 0 1,1 1-1,0 0 1,2 1-1,-6 14 37,0 4-61,3 1-1,-5 25 62,-12 77 35,12-24-38,5 1 1,5 1-1,5-1 0,7 45 3,0-83-40,3-1-1,4-1 0,20 74 41,-23-121 40,1 0 0,2-1 0,0 0-1,2-1 1,2 0 0,0-1 0,2-1 0,0-1 0,2 0 0,1-1 0,3 0-40,-8-8 37,1-1 0,0-1 0,2 0 1,-1-2-1,2 0 0,-1-1 0,2-1 1,-1 0-1,1-2 0,1-1 0,-1 0 0,1-2 1,1 0-1,-1-2 0,20 1-37,-11-3 36,1-1 0,-1-2 0,1-1 0,-1-2 0,21-6-36,-29 5 39,0-1 0,-1-1 0,0-2 0,-1 0 0,0-1 0,0 0 0,18-15-39,12-16 218,36-39-218,-37 34 22,-6 7-40,17-16-124,40-49 142,-47 36-78,-3-1-1,-3-3 0,-3-2 1,9-27 78,-22 36 41,-3 0-1,-3-2 1,15-63-41,-27 77 9,-3 0-1,-3 0 1,-2-1 0,-2 0-1,-2-21-8,-3 46-7,-1-1 1,-2 1-1,-1-1 0,-1 1 1,-1 0-1,-2 1 0,-1 0 1,-4-4 6,6 14-16,-1 1 0,-1 1 0,-1 0 0,0 0 0,-1 1 0,-1 1 0,0 0 0,-2 1 0,1 0 0,-2 1 0,1 1 0,-14-8 16,12 10-162,0 1 0,-1 1 0,0 1 0,0 0 0,-1 1 0,0 1 0,0 1 1,0 0-1,0 2 0,0 0 0,-1 1 0,1 1 0,-1 1 0,-11 2 162,-42 7-2434,1 2 0,0 4 0,1 4 0,1 2 0,-33 17 2434,-2 8-2576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9T22:08:24.787"/>
    </inkml:context>
    <inkml:brush xml:id="br0">
      <inkml:brushProperty name="width" value="0.1" units="cm"/>
      <inkml:brushProperty name="height" value="0.1" units="cm"/>
      <inkml:brushProperty name="color" value="#5B2D90"/>
    </inkml:brush>
  </inkml:definitions>
  <inkml:trace contextRef="#ctx0" brushRef="#br0">2722 1 7136,'-17'16'726,"0"1"1,1 1-1,0 1 0,2 0 1,-11 17-727,9-13 119,-1-1-1,0-1 1,-2-1 0,-1 0 0,-6 4-119,-35 36 755,-52 56-233,32-34 716,-42 56-1238,-131 160 1173,89-109-661,17-2 425,-10 12-183,19-50-748,-11-1-6,34-36 87,4 6 1,-17 31-88,73-76 96,-10 14 29,-4-3 1,-25 19-126,58-67 108,-2-2 1,-1-1-1,-2-2 1,-1-2-1,-1-2 0,-5 0-108,19-8 159,21-13-97,-1 0 1,0-1 0,-7 3-63,2-5 50,13-5 51,6-4 84,-1 3-155,0-1 0,0 0-1,0 0 1,-1 0 0,0 0-1,0 0 1,0 0 0,0-1-1,0 1 1,-1-1 0,0 0 0,0 1-1,0-1 1,-1 0-30,2-14-70,-1 0-1,-2 0 1,0 0 70,0-14 72,2-75-166,-7-243-937,5 229 814,1 71 477,0 51-266,0-1 1,1 0 0,-1 1-1,0-1 1,0 1-1,0-1 1,0 0-1,-1 1 1,1-1 0,0 1-1,0-1 1,0 0-1,0 1 1,-1-1-1,1 1 1,0-1 0,0 1-1,-1-1 1,1 1-1,0-1 1,-1 1-1,1-1 1,-1 1 0,1-1-1,-1 1 6,1 0-9,-1 0 1,0 0-1,1 0 0,-1 0 1,1 0-1,-1 0 0,0 0 0,1 0 1,-1 0-1,1 1 0,-1-1 0,1 0 1,-1 0-1,1 1 0,-1-1 1,1 0-1,-1 1 0,1-1 0,-1 0 1,1 1 8,-21 24-80,16-12 211,0-1-1,1 1 1,-3 12-131,0 1 78,-1 10 159,1 0 0,2 1 0,1 20-237,-1-9 19,-1 10 39,3 0 0,2-1 0,2 1 0,3 0-1,3-1 1,8 30-58,-13-80 56,1 0 0,0 0 0,1 0 0,0-1 0,0 0 0,0 0 0,1 0 0,-1 0 0,1 0 0,1-1 0,-1 0 0,2 1-56,-4-5 29,0 0-1,0 0 0,0 0 1,0 0-1,0 0 1,0-1-1,0 1 1,0-1-1,0 0 1,0 0-1,1 0-28,35-3 306,106-26-21,-85 19-330,-5-3 83,11-5-38,-19 5 143,46-7-143,-56 16 235,-1 2-1,1 1 1,2 2-235,17 0 229,-51 0-225,-1-1-1,1 1 0,-1 0 0,1 0 1,-1 0-1,1 0 0,-1 1 1,0 0-1,0 0 0,1 1-3,26 10-27,-29-12-91,-2-1 65,0 0 117,-17 10-944,16-10 653,0 0 0,0 0 0,1 0 1,-1 0-1,0 0 0,0 0 0,0 0 0,0 0 0,1-1 1,-1 1-1,0 0 0,0 0 0,0-1 0,1 1 0,-1 0 0,0-1 1,0 1-1,1-1 0,-1 1 0,1-1 0,-1 1 0,0-1 0,1 1 1,-1-1-1,1 0 0,-1 1 0,1-1 0,-1 0 227,0-7-7706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26T20:03:07.460"/>
    </inkml:context>
    <inkml:brush xml:id="br0">
      <inkml:brushProperty name="width" value="0.02" units="cm"/>
      <inkml:brushProperty name="height" value="0.02" units="cm"/>
    </inkml:brush>
  </inkml:definitions>
  <inkml:traceGroup>
    <inkml:annotationXML>
      <emma:emma xmlns:emma="http://www.w3.org/2003/04/emma" version="1.0">
        <emma:interpretation id="{F91F943A-8016-42FD-9C72-AE941DB08377}" emma:medium="tactile" emma:mode="ink">
          <msink:context xmlns:msink="http://schemas.microsoft.com/ink/2010/main" type="inkDrawing"/>
        </emma:interpretation>
      </emma:emma>
    </inkml:annotationXML>
    <inkml:trace contextRef="#ctx0" brushRef="#br0">13678 22617 4864,'0'0'1824,"0"0"-960,0 0-3040</inkml:trace>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26T20:02:29.191"/>
    </inkml:context>
    <inkml:brush xml:id="br0">
      <inkml:brushProperty name="width" value="0.02" units="cm"/>
      <inkml:brushProperty name="height" value="0.02" units="cm"/>
    </inkml:brush>
  </inkml:definitions>
  <inkml:traceGroup>
    <inkml:annotationXML>
      <emma:emma xmlns:emma="http://www.w3.org/2003/04/emma" version="1.0">
        <emma:interpretation id="{A03679C6-934B-4222-A019-780F2877872B}" emma:medium="tactile" emma:mode="ink">
          <msink:context xmlns:msink="http://schemas.microsoft.com/ink/2010/main" type="inkDrawing" rotatedBoundingBox="3188,13033 3274,13013 3277,13026 3191,13046" shapeName="Other"/>
        </emma:interpretation>
      </emma:emma>
    </inkml:annotationXML>
    <inkml:trace contextRef="#ctx0" brushRef="#br0">12726 19720 11648,'-51'0'4384,"34"17"-2369,0-17-3902,17 0-3425,34-17-736</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26T20:02:32.588"/>
    </inkml:context>
    <inkml:brush xml:id="br0">
      <inkml:brushProperty name="width" value="0.02" units="cm"/>
      <inkml:brushProperty name="height" value="0.02" units="cm"/>
    </inkml:brush>
  </inkml:definitions>
  <inkml:traceGroup>
    <inkml:annotationXML>
      <emma:emma xmlns:emma="http://www.w3.org/2003/04/emma" version="1.0">
        <emma:interpretation id="{9893EBDB-A4C5-44D7-A292-756BB58E05E3}" emma:medium="tactile" emma:mode="ink">
          <msink:context xmlns:msink="http://schemas.microsoft.com/ink/2010/main" type="inkDrawing" rotatedBoundingBox="10691,7396 10743,7413 10739,7424 10687,7407" shapeName="Other"/>
        </emma:interpretation>
      </emma:emma>
    </inkml:annotationXML>
    <inkml:trace contextRef="#ctx0" brushRef="#br0">24216 11301 11136,'-18'0'4128,"2"0"-2241,-1-17-4030,17 17-161</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26T20:02:32.374"/>
    </inkml:context>
    <inkml:brush xml:id="br0">
      <inkml:brushProperty name="width" value="0.02" units="cm"/>
      <inkml:brushProperty name="height" value="0.02" units="cm"/>
    </inkml:brush>
  </inkml:definitions>
  <inkml:traceGroup>
    <inkml:annotationXML>
      <emma:emma xmlns:emma="http://www.w3.org/2003/04/emma" version="1.0">
        <emma:interpretation id="{92B9F2FE-8076-41AB-B72D-379824E10110}" emma:medium="tactile" emma:mode="ink">
          <msink:context xmlns:msink="http://schemas.microsoft.com/ink/2010/main" type="inkDrawing" rotatedBoundingBox="11240,7398 11258,7398 11258,7413 11240,7413" shapeName="Other"/>
        </emma:interpretation>
      </emma:emma>
    </inkml:annotationXML>
    <inkml:trace contextRef="#ctx0" brushRef="#br0">24732 11301 2816,'0'0'1120,"0"0"-576,-18 0-1824,18 0-384</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99BAC5-AAC3-41B1-80A3-A98604D7601C}" type="datetimeFigureOut">
              <a:rPr lang="en-US" smtClean="0"/>
              <a:t>8/27/2020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C63B7B-8D39-4D0A-9EEA-56F291D347AD}" type="slidenum">
              <a:rPr lang="en-US" smtClean="0"/>
              <a:t>‹#›</a:t>
            </a:fld>
            <a:endParaRPr lang="en-US"/>
          </a:p>
        </p:txBody>
      </p:sp>
    </p:spTree>
    <p:extLst>
      <p:ext uri="{BB962C8B-B14F-4D97-AF65-F5344CB8AC3E}">
        <p14:creationId xmlns:p14="http://schemas.microsoft.com/office/powerpoint/2010/main" val="207862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itchFamily="-32" charset="0"/>
              </a:defRPr>
            </a:lvl1pPr>
            <a:lvl2pPr marL="742950" indent="-285750">
              <a:defRPr sz="2400" b="1">
                <a:solidFill>
                  <a:schemeClr val="tx1"/>
                </a:solidFill>
                <a:latin typeface="Times" pitchFamily="-32" charset="0"/>
              </a:defRPr>
            </a:lvl2pPr>
            <a:lvl3pPr marL="1143000" indent="-228600">
              <a:defRPr sz="2400" b="1">
                <a:solidFill>
                  <a:schemeClr val="tx1"/>
                </a:solidFill>
                <a:latin typeface="Times" pitchFamily="-32" charset="0"/>
              </a:defRPr>
            </a:lvl3pPr>
            <a:lvl4pPr marL="1600200" indent="-228600">
              <a:defRPr sz="2400" b="1">
                <a:solidFill>
                  <a:schemeClr val="tx1"/>
                </a:solidFill>
                <a:latin typeface="Times" pitchFamily="-32" charset="0"/>
              </a:defRPr>
            </a:lvl4pPr>
            <a:lvl5pPr marL="2057400" indent="-228600">
              <a:defRPr sz="2400" b="1">
                <a:solidFill>
                  <a:schemeClr val="tx1"/>
                </a:solidFill>
                <a:latin typeface="Times" pitchFamily="-32" charset="0"/>
              </a:defRPr>
            </a:lvl5pPr>
            <a:lvl6pPr marL="2514600" indent="-228600" eaLnBrk="0" fontAlgn="base" hangingPunct="0">
              <a:spcBef>
                <a:spcPct val="0"/>
              </a:spcBef>
              <a:spcAft>
                <a:spcPct val="0"/>
              </a:spcAft>
              <a:defRPr sz="2400" b="1">
                <a:solidFill>
                  <a:schemeClr val="tx1"/>
                </a:solidFill>
                <a:latin typeface="Times" pitchFamily="-32" charset="0"/>
              </a:defRPr>
            </a:lvl6pPr>
            <a:lvl7pPr marL="2971800" indent="-228600" eaLnBrk="0" fontAlgn="base" hangingPunct="0">
              <a:spcBef>
                <a:spcPct val="0"/>
              </a:spcBef>
              <a:spcAft>
                <a:spcPct val="0"/>
              </a:spcAft>
              <a:defRPr sz="2400" b="1">
                <a:solidFill>
                  <a:schemeClr val="tx1"/>
                </a:solidFill>
                <a:latin typeface="Times" pitchFamily="-32" charset="0"/>
              </a:defRPr>
            </a:lvl7pPr>
            <a:lvl8pPr marL="3429000" indent="-228600" eaLnBrk="0" fontAlgn="base" hangingPunct="0">
              <a:spcBef>
                <a:spcPct val="0"/>
              </a:spcBef>
              <a:spcAft>
                <a:spcPct val="0"/>
              </a:spcAft>
              <a:defRPr sz="2400" b="1">
                <a:solidFill>
                  <a:schemeClr val="tx1"/>
                </a:solidFill>
                <a:latin typeface="Times" pitchFamily="-32" charset="0"/>
              </a:defRPr>
            </a:lvl8pPr>
            <a:lvl9pPr marL="3886200" indent="-228600" eaLnBrk="0" fontAlgn="base" hangingPunct="0">
              <a:spcBef>
                <a:spcPct val="0"/>
              </a:spcBef>
              <a:spcAft>
                <a:spcPct val="0"/>
              </a:spcAft>
              <a:defRPr sz="2400" b="1">
                <a:solidFill>
                  <a:schemeClr val="tx1"/>
                </a:solidFill>
                <a:latin typeface="Times" pitchFamily="-32" charset="0"/>
              </a:defRPr>
            </a:lvl9pPr>
          </a:lstStyle>
          <a:p>
            <a:r>
              <a:rPr lang="en-GB" altLang="en-US" sz="1200" dirty="0"/>
              <a:t>Objects First with Java</a:t>
            </a:r>
          </a:p>
        </p:txBody>
      </p:sp>
      <p:sp>
        <p:nvSpPr>
          <p:cNvPr id="153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itchFamily="-32" charset="0"/>
              </a:defRPr>
            </a:lvl1pPr>
            <a:lvl2pPr marL="742950" indent="-285750">
              <a:defRPr sz="2400" b="1">
                <a:solidFill>
                  <a:schemeClr val="tx1"/>
                </a:solidFill>
                <a:latin typeface="Times" pitchFamily="-32" charset="0"/>
              </a:defRPr>
            </a:lvl2pPr>
            <a:lvl3pPr marL="1143000" indent="-228600">
              <a:defRPr sz="2400" b="1">
                <a:solidFill>
                  <a:schemeClr val="tx1"/>
                </a:solidFill>
                <a:latin typeface="Times" pitchFamily="-32" charset="0"/>
              </a:defRPr>
            </a:lvl3pPr>
            <a:lvl4pPr marL="1600200" indent="-228600">
              <a:defRPr sz="2400" b="1">
                <a:solidFill>
                  <a:schemeClr val="tx1"/>
                </a:solidFill>
                <a:latin typeface="Times" pitchFamily="-32" charset="0"/>
              </a:defRPr>
            </a:lvl4pPr>
            <a:lvl5pPr marL="2057400" indent="-228600">
              <a:defRPr sz="2400" b="1">
                <a:solidFill>
                  <a:schemeClr val="tx1"/>
                </a:solidFill>
                <a:latin typeface="Times" pitchFamily="-32" charset="0"/>
              </a:defRPr>
            </a:lvl5pPr>
            <a:lvl6pPr marL="2514600" indent="-228600" eaLnBrk="0" fontAlgn="base" hangingPunct="0">
              <a:spcBef>
                <a:spcPct val="0"/>
              </a:spcBef>
              <a:spcAft>
                <a:spcPct val="0"/>
              </a:spcAft>
              <a:defRPr sz="2400" b="1">
                <a:solidFill>
                  <a:schemeClr val="tx1"/>
                </a:solidFill>
                <a:latin typeface="Times" pitchFamily="-32" charset="0"/>
              </a:defRPr>
            </a:lvl6pPr>
            <a:lvl7pPr marL="2971800" indent="-228600" eaLnBrk="0" fontAlgn="base" hangingPunct="0">
              <a:spcBef>
                <a:spcPct val="0"/>
              </a:spcBef>
              <a:spcAft>
                <a:spcPct val="0"/>
              </a:spcAft>
              <a:defRPr sz="2400" b="1">
                <a:solidFill>
                  <a:schemeClr val="tx1"/>
                </a:solidFill>
                <a:latin typeface="Times" pitchFamily="-32" charset="0"/>
              </a:defRPr>
            </a:lvl7pPr>
            <a:lvl8pPr marL="3429000" indent="-228600" eaLnBrk="0" fontAlgn="base" hangingPunct="0">
              <a:spcBef>
                <a:spcPct val="0"/>
              </a:spcBef>
              <a:spcAft>
                <a:spcPct val="0"/>
              </a:spcAft>
              <a:defRPr sz="2400" b="1">
                <a:solidFill>
                  <a:schemeClr val="tx1"/>
                </a:solidFill>
                <a:latin typeface="Times" pitchFamily="-32" charset="0"/>
              </a:defRPr>
            </a:lvl8pPr>
            <a:lvl9pPr marL="3886200" indent="-228600" eaLnBrk="0" fontAlgn="base" hangingPunct="0">
              <a:spcBef>
                <a:spcPct val="0"/>
              </a:spcBef>
              <a:spcAft>
                <a:spcPct val="0"/>
              </a:spcAft>
              <a:defRPr sz="2400" b="1">
                <a:solidFill>
                  <a:schemeClr val="tx1"/>
                </a:solidFill>
                <a:latin typeface="Times" pitchFamily="-32" charset="0"/>
              </a:defRPr>
            </a:lvl9pPr>
          </a:lstStyle>
          <a:p>
            <a:r>
              <a:rPr lang="en-GB" altLang="en-US" sz="1200" dirty="0"/>
              <a:t>© David J. Barnes and Michael </a:t>
            </a:r>
            <a:r>
              <a:rPr lang="en-GB" altLang="en-US" sz="1200" dirty="0" err="1"/>
              <a:t>Kölling</a:t>
            </a:r>
            <a:endParaRPr lang="en-GB" altLang="en-US" sz="1200"/>
          </a:p>
        </p:txBody>
      </p:sp>
      <p:sp>
        <p:nvSpPr>
          <p:cNvPr id="153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pitchFamily="-32" charset="0"/>
              </a:defRPr>
            </a:lvl1pPr>
            <a:lvl2pPr marL="742950" indent="-285750">
              <a:defRPr sz="2400" b="1">
                <a:solidFill>
                  <a:schemeClr val="tx1"/>
                </a:solidFill>
                <a:latin typeface="Times" pitchFamily="-32" charset="0"/>
              </a:defRPr>
            </a:lvl2pPr>
            <a:lvl3pPr marL="1143000" indent="-228600">
              <a:defRPr sz="2400" b="1">
                <a:solidFill>
                  <a:schemeClr val="tx1"/>
                </a:solidFill>
                <a:latin typeface="Times" pitchFamily="-32" charset="0"/>
              </a:defRPr>
            </a:lvl3pPr>
            <a:lvl4pPr marL="1600200" indent="-228600">
              <a:defRPr sz="2400" b="1">
                <a:solidFill>
                  <a:schemeClr val="tx1"/>
                </a:solidFill>
                <a:latin typeface="Times" pitchFamily="-32" charset="0"/>
              </a:defRPr>
            </a:lvl4pPr>
            <a:lvl5pPr marL="2057400" indent="-228600">
              <a:defRPr sz="2400" b="1">
                <a:solidFill>
                  <a:schemeClr val="tx1"/>
                </a:solidFill>
                <a:latin typeface="Times" pitchFamily="-32" charset="0"/>
              </a:defRPr>
            </a:lvl5pPr>
            <a:lvl6pPr marL="2514600" indent="-228600" eaLnBrk="0" fontAlgn="base" hangingPunct="0">
              <a:spcBef>
                <a:spcPct val="0"/>
              </a:spcBef>
              <a:spcAft>
                <a:spcPct val="0"/>
              </a:spcAft>
              <a:defRPr sz="2400" b="1">
                <a:solidFill>
                  <a:schemeClr val="tx1"/>
                </a:solidFill>
                <a:latin typeface="Times" pitchFamily="-32" charset="0"/>
              </a:defRPr>
            </a:lvl6pPr>
            <a:lvl7pPr marL="2971800" indent="-228600" eaLnBrk="0" fontAlgn="base" hangingPunct="0">
              <a:spcBef>
                <a:spcPct val="0"/>
              </a:spcBef>
              <a:spcAft>
                <a:spcPct val="0"/>
              </a:spcAft>
              <a:defRPr sz="2400" b="1">
                <a:solidFill>
                  <a:schemeClr val="tx1"/>
                </a:solidFill>
                <a:latin typeface="Times" pitchFamily="-32" charset="0"/>
              </a:defRPr>
            </a:lvl7pPr>
            <a:lvl8pPr marL="3429000" indent="-228600" eaLnBrk="0" fontAlgn="base" hangingPunct="0">
              <a:spcBef>
                <a:spcPct val="0"/>
              </a:spcBef>
              <a:spcAft>
                <a:spcPct val="0"/>
              </a:spcAft>
              <a:defRPr sz="2400" b="1">
                <a:solidFill>
                  <a:schemeClr val="tx1"/>
                </a:solidFill>
                <a:latin typeface="Times" pitchFamily="-32" charset="0"/>
              </a:defRPr>
            </a:lvl8pPr>
            <a:lvl9pPr marL="3886200" indent="-228600" eaLnBrk="0" fontAlgn="base" hangingPunct="0">
              <a:spcBef>
                <a:spcPct val="0"/>
              </a:spcBef>
              <a:spcAft>
                <a:spcPct val="0"/>
              </a:spcAft>
              <a:defRPr sz="2400" b="1">
                <a:solidFill>
                  <a:schemeClr val="tx1"/>
                </a:solidFill>
                <a:latin typeface="Times" pitchFamily="-32" charset="0"/>
              </a:defRPr>
            </a:lvl9pPr>
          </a:lstStyle>
          <a:p>
            <a:fld id="{03152B4E-4FD2-45FC-9CDE-05DF5F3AE35C}" type="slidenum">
              <a:rPr lang="en-GB" altLang="en-US" sz="1200"/>
              <a:pPr/>
              <a:t>1</a:t>
            </a:fld>
            <a:endParaRPr lang="en-GB" altLang="en-US" sz="1200"/>
          </a:p>
        </p:txBody>
      </p:sp>
      <p:sp>
        <p:nvSpPr>
          <p:cNvPr id="15365" name="Rectangle 2"/>
          <p:cNvSpPr>
            <a:spLocks noGrp="1" noRot="1" noChangeAspect="1" noChangeArrowheads="1" noTextEdit="1"/>
          </p:cNvSpPr>
          <p:nvPr>
            <p:ph type="sldImg"/>
          </p:nvPr>
        </p:nvSpPr>
        <p:spPr>
          <a:ln/>
        </p:spPr>
      </p:sp>
      <p:sp>
        <p:nvSpPr>
          <p:cNvPr id="153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t>Replace this with your course title and your name/contact details.</a:t>
            </a:r>
          </a:p>
          <a:p>
            <a:pPr eaLnBrk="1" hangingPunct="1"/>
            <a:endParaRPr lang="en-GB" altLang="en-US"/>
          </a:p>
        </p:txBody>
      </p:sp>
    </p:spTree>
    <p:extLst>
      <p:ext uri="{BB962C8B-B14F-4D97-AF65-F5344CB8AC3E}">
        <p14:creationId xmlns:p14="http://schemas.microsoft.com/office/powerpoint/2010/main" val="1919925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63B7B-8D39-4D0A-9EEA-56F291D347AD}" type="slidenum">
              <a:rPr lang="en-US" smtClean="0"/>
              <a:t>7</a:t>
            </a:fld>
            <a:endParaRPr lang="en-US"/>
          </a:p>
        </p:txBody>
      </p:sp>
    </p:spTree>
    <p:extLst>
      <p:ext uri="{BB962C8B-B14F-4D97-AF65-F5344CB8AC3E}">
        <p14:creationId xmlns:p14="http://schemas.microsoft.com/office/powerpoint/2010/main" val="138999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C63B7B-8D39-4D0A-9EEA-56F291D347AD}" type="slidenum">
              <a:rPr lang="en-US" smtClean="0"/>
              <a:t>23</a:t>
            </a:fld>
            <a:endParaRPr lang="en-US"/>
          </a:p>
        </p:txBody>
      </p:sp>
    </p:spTree>
    <p:extLst>
      <p:ext uri="{BB962C8B-B14F-4D97-AF65-F5344CB8AC3E}">
        <p14:creationId xmlns:p14="http://schemas.microsoft.com/office/powerpoint/2010/main" val="369352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black"/>
              </a:solidFill>
            </a:endParaRPr>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Date Placeholder 9"/>
          <p:cNvSpPr>
            <a:spLocks noGrp="1"/>
          </p:cNvSpPr>
          <p:nvPr>
            <p:ph type="dt" sz="half" idx="10"/>
          </p:nvPr>
        </p:nvSpPr>
        <p:spPr>
          <a:xfrm>
            <a:off x="370888" y="6645106"/>
            <a:ext cx="2133600" cy="274320"/>
          </a:xfrm>
        </p:spPr>
        <p:txBody>
          <a:bodyPr/>
          <a:lstStyle>
            <a:lvl1pPr>
              <a:defRPr sz="900">
                <a:solidFill>
                  <a:schemeClr val="tx1"/>
                </a:solidFill>
                <a:latin typeface="Arial Narrow" panose="020B0606020202030204" pitchFamily="34" charset="0"/>
              </a:defRPr>
            </a:lvl1pPr>
          </a:lstStyle>
          <a:p>
            <a:fld id="{B01D2C00-4051-494E-A977-137197B29FE8}" type="datetime1">
              <a:rPr lang="en-US" smtClean="0"/>
              <a:pPr/>
              <a:t>8/27/2020</a:t>
            </a:fld>
            <a:endParaRPr lang="en-US"/>
          </a:p>
        </p:txBody>
      </p:sp>
      <p:sp>
        <p:nvSpPr>
          <p:cNvPr id="12" name="Footer Placeholder 11"/>
          <p:cNvSpPr>
            <a:spLocks noGrp="1"/>
          </p:cNvSpPr>
          <p:nvPr>
            <p:ph type="ftr" sz="quarter" idx="12"/>
          </p:nvPr>
        </p:nvSpPr>
        <p:spPr>
          <a:xfrm>
            <a:off x="3048000" y="6645106"/>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3" name="Title 12"/>
          <p:cNvSpPr>
            <a:spLocks noGrp="1"/>
          </p:cNvSpPr>
          <p:nvPr>
            <p:ph type="title" hasCustomPrompt="1"/>
          </p:nvPr>
        </p:nvSpPr>
        <p:spPr>
          <a:xfrm>
            <a:off x="457200" y="2052960"/>
            <a:ext cx="6324600" cy="1828800"/>
          </a:xfrm>
        </p:spPr>
        <p:txBody>
          <a:bodyPr/>
          <a:lstStyle>
            <a:lvl1pPr algn="r">
              <a:defRPr sz="4000" spc="150" baseline="0"/>
            </a:lvl1pPr>
          </a:lstStyle>
          <a:p>
            <a:r>
              <a:rPr lang="en-US" dirty="0"/>
              <a:t>CLICK TO EDIT MASTER TITLE STYLE</a:t>
            </a: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807476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3DD63199-ED02-43C5-98B2-403BD5B5424D}" type="datetime1">
              <a:rPr lang="en-US" smtClean="0"/>
              <a:pPr/>
              <a:t>8/27/2020</a:t>
            </a:fld>
            <a:endParaRPr lang="en-US"/>
          </a:p>
        </p:txBody>
      </p:sp>
      <p:sp>
        <p:nvSpPr>
          <p:cNvPr id="8" name="Footer Placeholder 7"/>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0" name="Title 9"/>
          <p:cNvSpPr>
            <a:spLocks noGrp="1"/>
          </p:cNvSpPr>
          <p:nvPr>
            <p:ph type="title"/>
          </p:nvPr>
        </p:nvSpPr>
        <p:spPr/>
        <p:txBody>
          <a:bodyPr/>
          <a:lstStyle/>
          <a:p>
            <a:r>
              <a:rPr lang="en-US"/>
              <a:t>Click to edit Master title style</a:t>
            </a:r>
          </a:p>
        </p:txBody>
      </p:sp>
      <p:sp>
        <p:nvSpPr>
          <p:cNvPr id="11"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593829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58F7003A-EE07-45D0-8EDE-BE72C64253B7}" type="datetime1">
              <a:rPr lang="en-US" smtClean="0"/>
              <a:pPr/>
              <a:t>8/27/2020</a:t>
            </a:fld>
            <a:endParaRPr lang="en-US"/>
          </a:p>
        </p:txBody>
      </p:sp>
      <p:sp>
        <p:nvSpPr>
          <p:cNvPr id="4" name="Footer Placeholder 3"/>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Title 5"/>
          <p:cNvSpPr>
            <a:spLocks noGrp="1"/>
          </p:cNvSpPr>
          <p:nvPr>
            <p:ph type="title"/>
          </p:nvPr>
        </p:nvSpPr>
        <p:spPr/>
        <p:txBody>
          <a:bodyPr/>
          <a:lstStyle/>
          <a:p>
            <a:r>
              <a:rPr lang="en-US"/>
              <a:t>Click to edit Master title style</a:t>
            </a:r>
          </a:p>
        </p:txBody>
      </p:sp>
      <p:sp>
        <p:nvSpPr>
          <p:cNvPr id="7"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165219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Date Placeholder 1"/>
          <p:cNvSpPr>
            <a:spLocks noGrp="1"/>
          </p:cNvSpPr>
          <p:nvPr>
            <p:ph type="dt" sz="half" idx="10"/>
          </p:nvPr>
        </p:nvSpPr>
        <p:spPr>
          <a:xfrm>
            <a:off x="370888" y="6629475"/>
            <a:ext cx="2133600" cy="274320"/>
          </a:xfrm>
        </p:spPr>
        <p:txBody>
          <a:bodyPr/>
          <a:lstStyle>
            <a:lvl1pPr>
              <a:defRPr sz="900">
                <a:solidFill>
                  <a:schemeClr val="tx1"/>
                </a:solidFill>
                <a:latin typeface="Arial Narrow" panose="020B0606020202030204" pitchFamily="34" charset="0"/>
              </a:defRPr>
            </a:lvl1pPr>
          </a:lstStyle>
          <a:p>
            <a:fld id="{E6F30DDD-5613-420D-BFAE-9FDA909A81F5}" type="datetime1">
              <a:rPr lang="en-US" smtClean="0"/>
              <a:pPr/>
              <a:t>8/27/2020</a:t>
            </a:fld>
            <a:endParaRPr lang="en-US"/>
          </a:p>
        </p:txBody>
      </p:sp>
      <p:sp>
        <p:nvSpPr>
          <p:cNvPr id="3" name="Footer Placeholder 2"/>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799336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7010400" y="150876"/>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83D39BFE-46BB-4B94-9063-9A78EB540FB4}" type="datetime1">
              <a:rPr lang="en-US" smtClean="0"/>
              <a:pPr/>
              <a:t>8/27/2020</a:t>
            </a:fld>
            <a:endParaRPr lang="en-US"/>
          </a:p>
        </p:txBody>
      </p:sp>
      <p:sp>
        <p:nvSpPr>
          <p:cNvPr id="6" name="Footer Placeholder 5"/>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
        <p:nvSpPr>
          <p:cNvPr id="12"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94132512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black"/>
              </a:solidFill>
            </a:endParaRPr>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white"/>
              </a:solidFill>
            </a:endParaRPr>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42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a:xfrm>
            <a:off x="370888" y="6645106"/>
            <a:ext cx="2133600" cy="274320"/>
          </a:xfrm>
        </p:spPr>
        <p:txBody>
          <a:bodyPr/>
          <a:lstStyle>
            <a:lvl1pPr>
              <a:defRPr sz="675">
                <a:solidFill>
                  <a:schemeClr val="tx1"/>
                </a:solidFill>
                <a:latin typeface="Arial Narrow" panose="020B0606020202030204" pitchFamily="34" charset="0"/>
              </a:defRPr>
            </a:lvl1pPr>
          </a:lstStyle>
          <a:p>
            <a:fld id="{B01D2C00-4051-494E-A977-137197B29FE8}" type="datetime1">
              <a:rPr lang="en-US" smtClean="0"/>
              <a:pPr/>
              <a:t>8/27/2020</a:t>
            </a:fld>
            <a:endParaRPr lang="en-US"/>
          </a:p>
        </p:txBody>
      </p:sp>
      <p:sp>
        <p:nvSpPr>
          <p:cNvPr id="12" name="Footer Placeholder 11"/>
          <p:cNvSpPr>
            <a:spLocks noGrp="1"/>
          </p:cNvSpPr>
          <p:nvPr>
            <p:ph type="ftr" sz="quarter" idx="12"/>
          </p:nvPr>
        </p:nvSpPr>
        <p:spPr>
          <a:xfrm>
            <a:off x="3048000" y="6645106"/>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13" name="Title 12"/>
          <p:cNvSpPr>
            <a:spLocks noGrp="1"/>
          </p:cNvSpPr>
          <p:nvPr>
            <p:ph type="title" hasCustomPrompt="1"/>
          </p:nvPr>
        </p:nvSpPr>
        <p:spPr>
          <a:xfrm>
            <a:off x="457200" y="2052960"/>
            <a:ext cx="6324600" cy="1828800"/>
          </a:xfrm>
        </p:spPr>
        <p:txBody>
          <a:bodyPr/>
          <a:lstStyle>
            <a:lvl1pPr algn="r">
              <a:defRPr sz="3000" spc="113" baseline="0"/>
            </a:lvl1pPr>
          </a:lstStyle>
          <a:p>
            <a:r>
              <a:rPr lang="en-US" dirty="0"/>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1"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4" name="Slide Number Placeholder 3">
            <a:extLst>
              <a:ext uri="{FF2B5EF4-FFF2-40B4-BE49-F238E27FC236}">
                <a16:creationId xmlns:a16="http://schemas.microsoft.com/office/drawing/2014/main" id="{C9C5155B-E007-4FB8-BDC5-944FF9C06A62}"/>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761742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Aft>
                <a:spcPts val="450"/>
              </a:spcAft>
              <a:defRPr spc="0">
                <a:solidFill>
                  <a:schemeClr val="tx1"/>
                </a:solidFill>
              </a:defRPr>
            </a:lvl1pPr>
            <a:lvl2pPr>
              <a:spcAft>
                <a:spcPts val="450"/>
              </a:spcAft>
              <a:defRPr spc="0">
                <a:solidFill>
                  <a:schemeClr val="tx1"/>
                </a:solidFill>
              </a:defRPr>
            </a:lvl2pPr>
            <a:lvl3pPr>
              <a:spcAft>
                <a:spcPts val="450"/>
              </a:spcAft>
              <a:defRPr spc="0">
                <a:solidFill>
                  <a:schemeClr val="tx1"/>
                </a:solidFill>
              </a:defRPr>
            </a:lvl3pPr>
            <a:lvl4pPr>
              <a:spcAft>
                <a:spcPts val="450"/>
              </a:spcAft>
              <a:defRPr>
                <a:solidFill>
                  <a:schemeClr val="tx1"/>
                </a:solidFill>
              </a:defRPr>
            </a:lvl4pPr>
            <a:lvl5pPr>
              <a:spcAft>
                <a:spcPts val="450"/>
              </a:spcAft>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675">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0" name="Slide Number Placeholder 3">
            <a:extLst>
              <a:ext uri="{FF2B5EF4-FFF2-40B4-BE49-F238E27FC236}">
                <a16:creationId xmlns:a16="http://schemas.microsoft.com/office/drawing/2014/main" id="{CFC29A69-80F4-426C-B2B4-586E960A1103}"/>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434182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medium)">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spcAft>
                <a:spcPts val="450"/>
              </a:spcAft>
              <a:defRPr sz="1800" spc="0">
                <a:solidFill>
                  <a:schemeClr val="tx1"/>
                </a:solidFill>
              </a:defRPr>
            </a:lvl1pPr>
            <a:lvl2pPr>
              <a:spcAft>
                <a:spcPts val="450"/>
              </a:spcAft>
              <a:defRPr sz="1500" spc="0">
                <a:solidFill>
                  <a:schemeClr val="tx1"/>
                </a:solidFill>
              </a:defRPr>
            </a:lvl2pPr>
            <a:lvl3pPr>
              <a:spcAft>
                <a:spcPts val="450"/>
              </a:spcAft>
              <a:defRPr sz="1350" spc="0">
                <a:solidFill>
                  <a:schemeClr val="tx1"/>
                </a:solidFill>
              </a:defRPr>
            </a:lvl3pPr>
            <a:lvl4pPr>
              <a:spcAft>
                <a:spcPts val="450"/>
              </a:spcAft>
              <a:defRPr sz="1200">
                <a:solidFill>
                  <a:schemeClr val="tx1"/>
                </a:solidFill>
              </a:defRPr>
            </a:lvl4pPr>
            <a:lvl5pPr>
              <a:spcAft>
                <a:spcPts val="450"/>
              </a:spcAft>
              <a:defRPr sz="105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675">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0" name="Slide Number Placeholder 3">
            <a:extLst>
              <a:ext uri="{FF2B5EF4-FFF2-40B4-BE49-F238E27FC236}">
                <a16:creationId xmlns:a16="http://schemas.microsoft.com/office/drawing/2014/main" id="{0152938E-04DF-449C-B946-8BF5F47E3F8C}"/>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13345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larg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258366" indent="-225029">
              <a:spcAft>
                <a:spcPts val="450"/>
              </a:spcAft>
              <a:defRPr sz="2100" spc="0">
                <a:solidFill>
                  <a:schemeClr val="tx1"/>
                </a:solidFill>
              </a:defRPr>
            </a:lvl1pPr>
            <a:lvl2pPr marL="467916" indent="-194072">
              <a:spcAft>
                <a:spcPts val="450"/>
              </a:spcAft>
              <a:defRPr sz="1800" spc="0">
                <a:solidFill>
                  <a:schemeClr val="tx1"/>
                </a:solidFill>
              </a:defRPr>
            </a:lvl2pPr>
            <a:lvl3pPr>
              <a:spcAft>
                <a:spcPts val="450"/>
              </a:spcAft>
              <a:defRPr sz="1500" spc="0">
                <a:solidFill>
                  <a:schemeClr val="tx1"/>
                </a:solidFill>
              </a:defRPr>
            </a:lvl3pPr>
            <a:lvl4pPr>
              <a:spcAft>
                <a:spcPts val="450"/>
              </a:spcAft>
              <a:defRPr sz="1350">
                <a:solidFill>
                  <a:schemeClr val="tx1"/>
                </a:solidFill>
              </a:defRPr>
            </a:lvl4pPr>
            <a:lvl5pPr>
              <a:spcAft>
                <a:spcPts val="450"/>
              </a:spcAft>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675">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0" name="Slide Number Placeholder 3">
            <a:extLst>
              <a:ext uri="{FF2B5EF4-FFF2-40B4-BE49-F238E27FC236}">
                <a16:creationId xmlns:a16="http://schemas.microsoft.com/office/drawing/2014/main" id="{AD7FED74-6427-4C8D-A54E-32A7D53CDF59}"/>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4224276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smal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3"/>
            <a:ext cx="4222668" cy="4912233"/>
          </a:xfrm>
        </p:spPr>
        <p:txBody>
          <a:bodyPr>
            <a:normAutofit/>
          </a:bodyPr>
          <a:lstStyle>
            <a:lvl1pPr>
              <a:defRPr sz="1500" spc="0">
                <a:solidFill>
                  <a:schemeClr val="tx1"/>
                </a:solidFill>
              </a:defRPr>
            </a:lvl1pPr>
            <a:lvl2pPr>
              <a:defRPr sz="1350" spc="0">
                <a:solidFill>
                  <a:schemeClr val="tx1"/>
                </a:solidFill>
              </a:defRPr>
            </a:lvl2pPr>
            <a:lvl3pPr>
              <a:defRPr sz="1200" spc="0">
                <a:solidFill>
                  <a:schemeClr val="tx1"/>
                </a:solidFill>
              </a:defRPr>
            </a:lvl3pPr>
            <a:lvl4pPr>
              <a:defRPr sz="1050" spc="0">
                <a:solidFill>
                  <a:schemeClr val="tx1"/>
                </a:solidFill>
              </a:defRPr>
            </a:lvl4pPr>
            <a:lvl5pPr>
              <a:defRPr sz="1050" spc="0">
                <a:solidFill>
                  <a:schemeClr val="tx1"/>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3"/>
            <a:ext cx="4258294" cy="4912233"/>
          </a:xfrm>
        </p:spPr>
        <p:txBody>
          <a:bodyPr>
            <a:normAutofit/>
          </a:bodyPr>
          <a:lstStyle>
            <a:lvl1pPr>
              <a:defRPr sz="1500" spc="0">
                <a:solidFill>
                  <a:schemeClr val="tx1"/>
                </a:solidFill>
              </a:defRPr>
            </a:lvl1pPr>
            <a:lvl2pPr>
              <a:defRPr sz="1350" spc="0">
                <a:solidFill>
                  <a:schemeClr val="tx1"/>
                </a:solidFill>
              </a:defRPr>
            </a:lvl2pPr>
            <a:lvl3pPr>
              <a:defRPr sz="1200" spc="0">
                <a:solidFill>
                  <a:schemeClr val="tx1"/>
                </a:solidFill>
              </a:defRPr>
            </a:lvl3pPr>
            <a:lvl4pPr>
              <a:defRPr sz="1050" spc="0">
                <a:solidFill>
                  <a:schemeClr val="tx1"/>
                </a:solidFill>
              </a:defRPr>
            </a:lvl4pPr>
            <a:lvl5pPr>
              <a:defRPr sz="1050" spc="0">
                <a:solidFill>
                  <a:schemeClr val="tx1"/>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675">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prstClr val="black"/>
                </a:solidFill>
                <a:latin typeface="Arial Narrow" pitchFamily="34" charset="0"/>
              </a:rPr>
              <a:t>Slide </a:t>
            </a:r>
            <a:fld id="{91D1C02B-4EAB-4E15-8698-97615A35039E}" type="slidenum">
              <a:rPr lang="en-US" sz="675" b="0" smtClean="0">
                <a:solidFill>
                  <a:prstClr val="black"/>
                </a:solidFill>
                <a:latin typeface="Arial Narrow" pitchFamily="34" charset="0"/>
              </a:rPr>
              <a:pPr algn="r" fontAlgn="auto">
                <a:spcBef>
                  <a:spcPts val="0"/>
                </a:spcBef>
                <a:spcAft>
                  <a:spcPts val="0"/>
                </a:spcAft>
              </a:pPr>
              <a:t>‹#›</a:t>
            </a:fld>
            <a:endParaRPr lang="en-US" sz="675" b="0">
              <a:solidFill>
                <a:prstClr val="black"/>
              </a:solidFill>
              <a:latin typeface="Arial Narrow" pitchFamily="34" charset="0"/>
            </a:endParaRPr>
          </a:p>
        </p:txBody>
      </p:sp>
      <p:sp>
        <p:nvSpPr>
          <p:cNvPr id="10"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prstClr val="black"/>
                </a:solidFill>
                <a:latin typeface="Arial Narrow" pitchFamily="34" charset="0"/>
              </a:rPr>
              <a:t>Slide </a:t>
            </a:r>
            <a:fld id="{91D1C02B-4EAB-4E15-8698-97615A35039E}" type="slidenum">
              <a:rPr lang="en-US" sz="675" b="0" smtClean="0">
                <a:solidFill>
                  <a:prstClr val="black"/>
                </a:solidFill>
                <a:latin typeface="Arial Narrow" pitchFamily="34" charset="0"/>
              </a:rPr>
              <a:pPr algn="r" fontAlgn="auto">
                <a:spcBef>
                  <a:spcPts val="0"/>
                </a:spcBef>
                <a:spcAft>
                  <a:spcPts val="0"/>
                </a:spcAft>
              </a:pPr>
              <a:t>‹#›</a:t>
            </a:fld>
            <a:endParaRPr lang="en-US" sz="675" b="0">
              <a:solidFill>
                <a:prstClr val="black"/>
              </a:solidFill>
              <a:latin typeface="Arial Narrow" pitchFamily="34" charset="0"/>
            </a:endParaRPr>
          </a:p>
        </p:txBody>
      </p:sp>
      <p:sp>
        <p:nvSpPr>
          <p:cNvPr id="11" name="Slide Number Placeholder 3">
            <a:extLst>
              <a:ext uri="{FF2B5EF4-FFF2-40B4-BE49-F238E27FC236}">
                <a16:creationId xmlns:a16="http://schemas.microsoft.com/office/drawing/2014/main" id="{05AD1468-197B-4EDE-8D47-AFD9154667E7}"/>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427146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medium)">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3"/>
            <a:ext cx="4222668" cy="4912233"/>
          </a:xfrm>
        </p:spPr>
        <p:txBody>
          <a:bodyPr>
            <a:normAutofit/>
          </a:bodyPr>
          <a:lstStyle>
            <a:lvl1pPr>
              <a:defRPr sz="1800" spc="0">
                <a:solidFill>
                  <a:schemeClr val="tx1"/>
                </a:solidFill>
              </a:defRPr>
            </a:lvl1pPr>
            <a:lvl2pPr>
              <a:defRPr sz="1500" spc="0">
                <a:solidFill>
                  <a:schemeClr val="tx1"/>
                </a:solidFill>
              </a:defRPr>
            </a:lvl2pPr>
            <a:lvl3pPr>
              <a:defRPr sz="1350" spc="0">
                <a:solidFill>
                  <a:schemeClr val="tx1"/>
                </a:solidFill>
              </a:defRPr>
            </a:lvl3pPr>
            <a:lvl4pPr>
              <a:defRPr sz="1200" spc="0">
                <a:solidFill>
                  <a:schemeClr val="tx1"/>
                </a:solidFill>
              </a:defRPr>
            </a:lvl4pPr>
            <a:lvl5pPr>
              <a:defRPr sz="1200" spc="0">
                <a:solidFill>
                  <a:schemeClr val="tx1"/>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3"/>
            <a:ext cx="4258294" cy="4912233"/>
          </a:xfrm>
        </p:spPr>
        <p:txBody>
          <a:bodyPr>
            <a:normAutofit/>
          </a:bodyPr>
          <a:lstStyle>
            <a:lvl1pPr>
              <a:defRPr sz="1800" spc="0">
                <a:solidFill>
                  <a:schemeClr val="tx1"/>
                </a:solidFill>
              </a:defRPr>
            </a:lvl1pPr>
            <a:lvl2pPr>
              <a:defRPr sz="1500" spc="0">
                <a:solidFill>
                  <a:schemeClr val="tx1"/>
                </a:solidFill>
              </a:defRPr>
            </a:lvl2pPr>
            <a:lvl3pPr>
              <a:defRPr sz="1350" spc="0">
                <a:solidFill>
                  <a:schemeClr val="tx1"/>
                </a:solidFill>
              </a:defRPr>
            </a:lvl3pPr>
            <a:lvl4pPr>
              <a:defRPr sz="1200" spc="0">
                <a:solidFill>
                  <a:schemeClr val="tx1"/>
                </a:solidFill>
              </a:defRPr>
            </a:lvl4pPr>
            <a:lvl5pPr>
              <a:defRPr sz="1200" spc="0">
                <a:solidFill>
                  <a:schemeClr val="tx1"/>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675">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prstClr val="black"/>
                </a:solidFill>
                <a:latin typeface="Arial Narrow" pitchFamily="34" charset="0"/>
              </a:rPr>
              <a:t>Slide </a:t>
            </a:r>
            <a:fld id="{91D1C02B-4EAB-4E15-8698-97615A35039E}" type="slidenum">
              <a:rPr lang="en-US" sz="675" b="0" smtClean="0">
                <a:solidFill>
                  <a:prstClr val="black"/>
                </a:solidFill>
                <a:latin typeface="Arial Narrow" pitchFamily="34" charset="0"/>
              </a:rPr>
              <a:pPr algn="r" fontAlgn="auto">
                <a:spcBef>
                  <a:spcPts val="0"/>
                </a:spcBef>
                <a:spcAft>
                  <a:spcPts val="0"/>
                </a:spcAft>
              </a:pPr>
              <a:t>‹#›</a:t>
            </a:fld>
            <a:endParaRPr lang="en-US" sz="675" b="0">
              <a:solidFill>
                <a:prstClr val="black"/>
              </a:solidFill>
              <a:latin typeface="Arial Narrow" pitchFamily="34" charset="0"/>
            </a:endParaRPr>
          </a:p>
        </p:txBody>
      </p:sp>
      <p:sp>
        <p:nvSpPr>
          <p:cNvPr id="10"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prstClr val="black"/>
                </a:solidFill>
                <a:latin typeface="Arial Narrow" pitchFamily="34" charset="0"/>
              </a:rPr>
              <a:t>Slide </a:t>
            </a:r>
            <a:fld id="{91D1C02B-4EAB-4E15-8698-97615A35039E}" type="slidenum">
              <a:rPr lang="en-US" sz="675" b="0" smtClean="0">
                <a:solidFill>
                  <a:prstClr val="black"/>
                </a:solidFill>
                <a:latin typeface="Arial Narrow" pitchFamily="34" charset="0"/>
              </a:rPr>
              <a:pPr algn="r" fontAlgn="auto">
                <a:spcBef>
                  <a:spcPts val="0"/>
                </a:spcBef>
                <a:spcAft>
                  <a:spcPts val="0"/>
                </a:spcAft>
              </a:pPr>
              <a:t>‹#›</a:t>
            </a:fld>
            <a:endParaRPr lang="en-US" sz="675" b="0">
              <a:solidFill>
                <a:prstClr val="black"/>
              </a:solidFill>
              <a:latin typeface="Arial Narrow" pitchFamily="34" charset="0"/>
            </a:endParaRPr>
          </a:p>
        </p:txBody>
      </p:sp>
      <p:sp>
        <p:nvSpPr>
          <p:cNvPr id="11" name="Slide Number Placeholder 3">
            <a:extLst>
              <a:ext uri="{FF2B5EF4-FFF2-40B4-BE49-F238E27FC236}">
                <a16:creationId xmlns:a16="http://schemas.microsoft.com/office/drawing/2014/main" id="{20A91EFF-491F-455B-99B2-379015FAEAB7}"/>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90492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Aft>
                <a:spcPts val="600"/>
              </a:spcAft>
              <a:defRPr spc="0">
                <a:solidFill>
                  <a:schemeClr val="tx1"/>
                </a:solidFill>
              </a:defRPr>
            </a:lvl1pPr>
            <a:lvl2pPr>
              <a:spcAft>
                <a:spcPts val="600"/>
              </a:spcAft>
              <a:defRPr spc="0">
                <a:solidFill>
                  <a:schemeClr val="tx1"/>
                </a:solidFill>
              </a:defRPr>
            </a:lvl2pPr>
            <a:lvl3pPr>
              <a:spcAft>
                <a:spcPts val="600"/>
              </a:spcAft>
              <a:defRPr spc="0">
                <a:solidFill>
                  <a:schemeClr val="tx1"/>
                </a:solidFill>
              </a:defRPr>
            </a:lvl3pPr>
            <a:lvl4pPr>
              <a:spcAft>
                <a:spcPts val="600"/>
              </a:spcAft>
              <a:defRPr>
                <a:solidFill>
                  <a:schemeClr val="tx1"/>
                </a:solidFill>
              </a:defRPr>
            </a:lvl4pPr>
            <a:lvl5pPr>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874816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685802"/>
            <a:ext cx="8407893" cy="5440679"/>
          </a:xfrm>
        </p:spPr>
        <p:txBody>
          <a:bodyPr/>
          <a:lstStyle>
            <a:lvl1pPr marL="34290" indent="0">
              <a:spcBef>
                <a:spcPts val="0"/>
              </a:spcBef>
              <a:spcAft>
                <a:spcPts val="0"/>
              </a:spcAft>
              <a:buNone/>
              <a:defRPr b="0" spc="0">
                <a:solidFill>
                  <a:schemeClr val="tx1"/>
                </a:solidFill>
              </a:defRPr>
            </a:lvl1pPr>
            <a:lvl2pPr marL="274320" indent="0">
              <a:spcBef>
                <a:spcPts val="0"/>
              </a:spcBef>
              <a:spcAft>
                <a:spcPts val="0"/>
              </a:spcAft>
              <a:buNone/>
              <a:defRPr b="0" spc="0">
                <a:solidFill>
                  <a:schemeClr val="tx1"/>
                </a:solidFill>
              </a:defRPr>
            </a:lvl2pPr>
            <a:lvl3pPr marL="480060" indent="0">
              <a:spcBef>
                <a:spcPts val="0"/>
              </a:spcBef>
              <a:spcAft>
                <a:spcPts val="0"/>
              </a:spcAft>
              <a:buNone/>
              <a:defRPr b="0" spc="0">
                <a:solidFill>
                  <a:schemeClr val="tx1"/>
                </a:solidFill>
              </a:defRPr>
            </a:lvl3pPr>
            <a:lvl4pPr marL="685800" indent="0">
              <a:spcBef>
                <a:spcPts val="0"/>
              </a:spcBef>
              <a:spcAft>
                <a:spcPts val="0"/>
              </a:spcAft>
              <a:buNone/>
              <a:defRPr b="0">
                <a:solidFill>
                  <a:schemeClr val="tx1"/>
                </a:solidFill>
              </a:defRPr>
            </a:lvl4pPr>
            <a:lvl5pPr marL="822960" indent="0">
              <a:spcBef>
                <a:spcPts val="0"/>
              </a:spcBef>
              <a:spcAft>
                <a:spcPts val="0"/>
              </a:spcAft>
              <a:buNone/>
              <a:defRPr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581975"/>
            <a:ext cx="2133600" cy="274320"/>
          </a:xfrm>
        </p:spPr>
        <p:txBody>
          <a:bodyPr/>
          <a:lstStyle>
            <a:lvl1pPr>
              <a:defRPr sz="675">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581975"/>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a:xfrm>
            <a:off x="381000" y="152402"/>
            <a:ext cx="8381260" cy="406153"/>
          </a:xfrm>
        </p:spPr>
        <p:txBody>
          <a:bodyPr/>
          <a:lstStyle>
            <a:lvl1pPr>
              <a:defRPr sz="1500" u="sng" cap="none" spc="0">
                <a:solidFill>
                  <a:schemeClr val="tx1"/>
                </a:solidFill>
              </a:defRPr>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prstClr val="black"/>
                </a:solidFill>
                <a:latin typeface="Arial Narrow" pitchFamily="34" charset="0"/>
              </a:rPr>
              <a:t>Slide </a:t>
            </a:r>
            <a:fld id="{91D1C02B-4EAB-4E15-8698-97615A35039E}" type="slidenum">
              <a:rPr lang="en-US" sz="675" b="0" smtClean="0">
                <a:solidFill>
                  <a:prstClr val="black"/>
                </a:solidFill>
                <a:latin typeface="Arial Narrow" pitchFamily="34" charset="0"/>
              </a:rPr>
              <a:pPr algn="r" fontAlgn="auto">
                <a:spcBef>
                  <a:spcPts val="0"/>
                </a:spcBef>
                <a:spcAft>
                  <a:spcPts val="0"/>
                </a:spcAft>
              </a:pPr>
              <a:t>‹#›</a:t>
            </a:fld>
            <a:endParaRPr lang="en-US" sz="675" b="0">
              <a:solidFill>
                <a:prstClr val="black"/>
              </a:solidFill>
              <a:latin typeface="Arial Narrow" pitchFamily="34" charset="0"/>
            </a:endParaRP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prstClr val="black"/>
                </a:solidFill>
                <a:latin typeface="Arial Narrow" pitchFamily="34" charset="0"/>
              </a:rPr>
              <a:t>Slide </a:t>
            </a:r>
            <a:fld id="{91D1C02B-4EAB-4E15-8698-97615A35039E}" type="slidenum">
              <a:rPr lang="en-US" sz="675" b="0" smtClean="0">
                <a:solidFill>
                  <a:prstClr val="black"/>
                </a:solidFill>
                <a:latin typeface="Arial Narrow" pitchFamily="34" charset="0"/>
              </a:rPr>
              <a:pPr algn="r" fontAlgn="auto">
                <a:spcBef>
                  <a:spcPts val="0"/>
                </a:spcBef>
                <a:spcAft>
                  <a:spcPts val="0"/>
                </a:spcAft>
              </a:pPr>
              <a:t>‹#›</a:t>
            </a:fld>
            <a:endParaRPr lang="en-US" sz="675" b="0">
              <a:solidFill>
                <a:prstClr val="black"/>
              </a:solidFill>
              <a:latin typeface="Arial Narrow" pitchFamily="34" charset="0"/>
            </a:endParaRPr>
          </a:p>
        </p:txBody>
      </p:sp>
      <p:sp>
        <p:nvSpPr>
          <p:cNvPr id="10" name="Slide Number Placeholder 3">
            <a:extLst>
              <a:ext uri="{FF2B5EF4-FFF2-40B4-BE49-F238E27FC236}">
                <a16:creationId xmlns:a16="http://schemas.microsoft.com/office/drawing/2014/main" id="{943A2051-FAC0-42CA-9F5D-826E4EA1A3CA}"/>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11076343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white"/>
              </a:solidFill>
            </a:endParaRPr>
          </a:p>
        </p:txBody>
      </p:sp>
      <p:sp>
        <p:nvSpPr>
          <p:cNvPr id="8" name="Rectangle 7"/>
          <p:cNvSpPr/>
          <p:nvPr/>
        </p:nvSpPr>
        <p:spPr>
          <a:xfrm>
            <a:off x="152400" y="153923"/>
            <a:ext cx="6705600" cy="6553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white"/>
              </a:solidFill>
            </a:endParaRPr>
          </a:p>
        </p:txBody>
      </p:sp>
      <p:sp>
        <p:nvSpPr>
          <p:cNvPr id="3" name="Text Placeholder 2"/>
          <p:cNvSpPr>
            <a:spLocks noGrp="1"/>
          </p:cNvSpPr>
          <p:nvPr>
            <p:ph type="body" idx="1"/>
          </p:nvPr>
        </p:nvSpPr>
        <p:spPr>
          <a:xfrm>
            <a:off x="7162800" y="2892277"/>
            <a:ext cx="1600201" cy="1645920"/>
          </a:xfrm>
        </p:spPr>
        <p:txBody>
          <a:bodyPr anchor="ctr"/>
          <a:lstStyle>
            <a:lvl1pPr marL="0" indent="0">
              <a:buNone/>
              <a:defRPr sz="1500">
                <a:solidFill>
                  <a:schemeClr val="bg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675">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3150" spc="113" baseline="0">
                <a:solidFill>
                  <a:schemeClr val="tx1"/>
                </a:solidFill>
              </a:defRPr>
            </a:lvl1pPr>
          </a:lstStyle>
          <a:p>
            <a:r>
              <a:rPr lang="en-US"/>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0"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4" name="Slide Number Placeholder 3">
            <a:extLst>
              <a:ext uri="{FF2B5EF4-FFF2-40B4-BE49-F238E27FC236}">
                <a16:creationId xmlns:a16="http://schemas.microsoft.com/office/drawing/2014/main" id="{A5A710D5-955D-47B5-A439-A8129F08C5F1}"/>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421341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Subs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white"/>
              </a:solidFill>
            </a:endParaRPr>
          </a:p>
        </p:txBody>
      </p:sp>
      <p:sp>
        <p:nvSpPr>
          <p:cNvPr id="8" name="Rectangle 7"/>
          <p:cNvSpPr/>
          <p:nvPr/>
        </p:nvSpPr>
        <p:spPr>
          <a:xfrm>
            <a:off x="152400" y="153923"/>
            <a:ext cx="6705600" cy="655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white"/>
              </a:solidFill>
            </a:endParaRPr>
          </a:p>
        </p:txBody>
      </p:sp>
      <p:sp>
        <p:nvSpPr>
          <p:cNvPr id="3" name="Text Placeholder 2"/>
          <p:cNvSpPr>
            <a:spLocks noGrp="1"/>
          </p:cNvSpPr>
          <p:nvPr>
            <p:ph type="body" idx="1"/>
          </p:nvPr>
        </p:nvSpPr>
        <p:spPr>
          <a:xfrm>
            <a:off x="7162800" y="2892277"/>
            <a:ext cx="1600201" cy="1645920"/>
          </a:xfrm>
        </p:spPr>
        <p:txBody>
          <a:bodyPr anchor="ctr"/>
          <a:lstStyle>
            <a:lvl1pPr marL="0" indent="0">
              <a:buNone/>
              <a:defRPr sz="1500">
                <a:solidFill>
                  <a:schemeClr val="bg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675">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3150" spc="113" baseline="0">
                <a:solidFill>
                  <a:schemeClr val="tx1"/>
                </a:solidFill>
              </a:defRPr>
            </a:lvl1pPr>
          </a:lstStyle>
          <a:p>
            <a:r>
              <a:rPr lang="en-US"/>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0"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4" name="Slide Number Placeholder 3">
            <a:extLst>
              <a:ext uri="{FF2B5EF4-FFF2-40B4-BE49-F238E27FC236}">
                <a16:creationId xmlns:a16="http://schemas.microsoft.com/office/drawing/2014/main" id="{AC9E5648-C388-4294-966F-B753400DAF09}"/>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6323738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1800" b="0" spc="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2438401"/>
            <a:ext cx="4040188" cy="3687763"/>
          </a:xfrm>
        </p:spPr>
        <p:txBody>
          <a:bodyPr/>
          <a:lstStyle>
            <a:lvl1pPr>
              <a:defRPr sz="1800" spc="0"/>
            </a:lvl1pPr>
            <a:lvl2pPr>
              <a:defRPr sz="1500" spc="0"/>
            </a:lvl2pPr>
            <a:lvl3pPr>
              <a:defRPr sz="1350" spc="0"/>
            </a:lvl3pPr>
            <a:lvl4pPr>
              <a:defRPr sz="1200" spc="0"/>
            </a:lvl4pPr>
            <a:lvl5pPr>
              <a:defRPr sz="1200" spc="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722438"/>
            <a:ext cx="4041775" cy="639762"/>
          </a:xfrm>
        </p:spPr>
        <p:txBody>
          <a:bodyPr anchor="b"/>
          <a:lstStyle>
            <a:lvl1pPr marL="0" indent="0" algn="ctr">
              <a:buNone/>
              <a:defRPr sz="1800" b="0" spc="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2438401"/>
            <a:ext cx="4041775" cy="3687763"/>
          </a:xfrm>
        </p:spPr>
        <p:txBody>
          <a:bodyPr/>
          <a:lstStyle>
            <a:lvl1pPr>
              <a:defRPr sz="1800" spc="0"/>
            </a:lvl1pPr>
            <a:lvl2pPr>
              <a:defRPr sz="1500" spc="0"/>
            </a:lvl2pPr>
            <a:lvl3pPr>
              <a:defRPr sz="1350" spc="0"/>
            </a:lvl3pPr>
            <a:lvl4pPr>
              <a:defRPr sz="1200" spc="0"/>
            </a:lvl4pPr>
            <a:lvl5pPr>
              <a:defRPr sz="1200" spc="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370888" y="6641350"/>
            <a:ext cx="2133600" cy="274320"/>
          </a:xfrm>
        </p:spPr>
        <p:txBody>
          <a:bodyPr/>
          <a:lstStyle>
            <a:lvl1pPr>
              <a:defRPr sz="675">
                <a:solidFill>
                  <a:schemeClr val="tx1"/>
                </a:solidFill>
                <a:latin typeface="Arial Narrow" panose="020B0606020202030204" pitchFamily="34" charset="0"/>
              </a:defRPr>
            </a:lvl1pPr>
          </a:lstStyle>
          <a:p>
            <a:fld id="{3DD63199-ED02-43C5-98B2-403BD5B5424D}" type="datetime1">
              <a:rPr lang="en-US" smtClean="0"/>
              <a:pPr/>
              <a:t>8/27/2020</a:t>
            </a:fld>
            <a:endParaRPr lang="en-US"/>
          </a:p>
        </p:txBody>
      </p:sp>
      <p:sp>
        <p:nvSpPr>
          <p:cNvPr id="8" name="Footer Placeholder 7"/>
          <p:cNvSpPr>
            <a:spLocks noGrp="1"/>
          </p:cNvSpPr>
          <p:nvPr>
            <p:ph type="ftr" sz="quarter" idx="11"/>
          </p:nvPr>
        </p:nvSpPr>
        <p:spPr>
          <a:xfrm>
            <a:off x="3048000" y="6641350"/>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10" name="Title 9"/>
          <p:cNvSpPr>
            <a:spLocks noGrp="1"/>
          </p:cNvSpPr>
          <p:nvPr>
            <p:ph type="title"/>
          </p:nvPr>
        </p:nvSpPr>
        <p:spPr/>
        <p:txBody>
          <a:bodyPr/>
          <a:lstStyle/>
          <a:p>
            <a:r>
              <a:rPr lang="en-US"/>
              <a:t>Click to edit Master title style</a:t>
            </a:r>
          </a:p>
        </p:txBody>
      </p:sp>
      <p:sp>
        <p:nvSpPr>
          <p:cNvPr id="11"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2"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3" name="Slide Number Placeholder 3">
            <a:extLst>
              <a:ext uri="{FF2B5EF4-FFF2-40B4-BE49-F238E27FC236}">
                <a16:creationId xmlns:a16="http://schemas.microsoft.com/office/drawing/2014/main" id="{87F842BF-D47C-4191-AB40-B6AB14F21E7A}"/>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014182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70888" y="6617600"/>
            <a:ext cx="2133600" cy="274320"/>
          </a:xfrm>
        </p:spPr>
        <p:txBody>
          <a:bodyPr/>
          <a:lstStyle>
            <a:lvl1pPr>
              <a:defRPr sz="675">
                <a:solidFill>
                  <a:schemeClr val="tx1"/>
                </a:solidFill>
                <a:latin typeface="Arial Narrow" panose="020B0606020202030204" pitchFamily="34" charset="0"/>
              </a:defRPr>
            </a:lvl1pPr>
          </a:lstStyle>
          <a:p>
            <a:fld id="{58F7003A-EE07-45D0-8EDE-BE72C64253B7}" type="datetime1">
              <a:rPr lang="en-US" smtClean="0"/>
              <a:pPr/>
              <a:t>8/27/2020</a:t>
            </a:fld>
            <a:endParaRPr lang="en-US"/>
          </a:p>
        </p:txBody>
      </p:sp>
      <p:sp>
        <p:nvSpPr>
          <p:cNvPr id="4" name="Footer Placeholder 3"/>
          <p:cNvSpPr>
            <a:spLocks noGrp="1"/>
          </p:cNvSpPr>
          <p:nvPr>
            <p:ph type="ftr" sz="quarter" idx="11"/>
          </p:nvPr>
        </p:nvSpPr>
        <p:spPr>
          <a:xfrm>
            <a:off x="3048000" y="6617600"/>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6" name="Title 5"/>
          <p:cNvSpPr>
            <a:spLocks noGrp="1"/>
          </p:cNvSpPr>
          <p:nvPr>
            <p:ph type="title"/>
          </p:nvPr>
        </p:nvSpPr>
        <p:spPr/>
        <p:txBody>
          <a:bodyPr/>
          <a:lstStyle/>
          <a:p>
            <a:r>
              <a:rPr lang="en-US"/>
              <a:t>Click to edit Master title style</a:t>
            </a:r>
          </a:p>
        </p:txBody>
      </p:sp>
      <p:sp>
        <p:nvSpPr>
          <p:cNvPr id="7"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9" name="Slide Number Placeholder 3">
            <a:extLst>
              <a:ext uri="{FF2B5EF4-FFF2-40B4-BE49-F238E27FC236}">
                <a16:creationId xmlns:a16="http://schemas.microsoft.com/office/drawing/2014/main" id="{3B2D9C9A-4ED9-42B3-8936-1B7E9E0F896A}"/>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815556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white"/>
              </a:solidFill>
            </a:endParaRPr>
          </a:p>
        </p:txBody>
      </p:sp>
      <p:sp>
        <p:nvSpPr>
          <p:cNvPr id="2" name="Date Placeholder 1"/>
          <p:cNvSpPr>
            <a:spLocks noGrp="1"/>
          </p:cNvSpPr>
          <p:nvPr>
            <p:ph type="dt" sz="half" idx="10"/>
          </p:nvPr>
        </p:nvSpPr>
        <p:spPr>
          <a:xfrm>
            <a:off x="370888" y="6629475"/>
            <a:ext cx="2133600" cy="274320"/>
          </a:xfrm>
        </p:spPr>
        <p:txBody>
          <a:bodyPr/>
          <a:lstStyle>
            <a:lvl1pPr>
              <a:defRPr sz="675">
                <a:solidFill>
                  <a:schemeClr val="tx1"/>
                </a:solidFill>
                <a:latin typeface="Arial Narrow" panose="020B0606020202030204" pitchFamily="34" charset="0"/>
              </a:defRPr>
            </a:lvl1pPr>
          </a:lstStyle>
          <a:p>
            <a:fld id="{E6F30DDD-5613-420D-BFAE-9FDA909A81F5}" type="datetime1">
              <a:rPr lang="en-US" smtClean="0"/>
              <a:pPr/>
              <a:t>8/27/2020</a:t>
            </a:fld>
            <a:endParaRPr lang="en-US"/>
          </a:p>
        </p:txBody>
      </p:sp>
      <p:sp>
        <p:nvSpPr>
          <p:cNvPr id="3" name="Footer Placeholder 2"/>
          <p:cNvSpPr>
            <a:spLocks noGrp="1"/>
          </p:cNvSpPr>
          <p:nvPr>
            <p:ph type="ftr" sz="quarter" idx="11"/>
          </p:nvPr>
        </p:nvSpPr>
        <p:spPr>
          <a:xfrm>
            <a:off x="3048000" y="6629475"/>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6"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prstClr val="black"/>
                </a:solidFill>
                <a:latin typeface="Arial Narrow" pitchFamily="34" charset="0"/>
              </a:rPr>
              <a:t>Slide </a:t>
            </a:r>
            <a:fld id="{91D1C02B-4EAB-4E15-8698-97615A35039E}" type="slidenum">
              <a:rPr lang="en-US" sz="675" b="0" smtClean="0">
                <a:solidFill>
                  <a:prstClr val="black"/>
                </a:solidFill>
                <a:latin typeface="Arial Narrow" pitchFamily="34" charset="0"/>
              </a:rPr>
              <a:pPr algn="r" fontAlgn="auto">
                <a:spcBef>
                  <a:spcPts val="0"/>
                </a:spcBef>
                <a:spcAft>
                  <a:spcPts val="0"/>
                </a:spcAft>
              </a:pPr>
              <a:t>‹#›</a:t>
            </a:fld>
            <a:endParaRPr lang="en-US" sz="675" b="0">
              <a:solidFill>
                <a:prstClr val="black"/>
              </a:solidFill>
              <a:latin typeface="Arial Narrow" pitchFamily="34" charset="0"/>
            </a:endParaRPr>
          </a:p>
        </p:txBody>
      </p:sp>
      <p:sp>
        <p:nvSpPr>
          <p:cNvPr id="7"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prstClr val="black"/>
                </a:solidFill>
                <a:latin typeface="Arial Narrow" pitchFamily="34" charset="0"/>
              </a:rPr>
              <a:t>Slide </a:t>
            </a:r>
            <a:fld id="{91D1C02B-4EAB-4E15-8698-97615A35039E}" type="slidenum">
              <a:rPr lang="en-US" sz="675" b="0" smtClean="0">
                <a:solidFill>
                  <a:prstClr val="black"/>
                </a:solidFill>
                <a:latin typeface="Arial Narrow" pitchFamily="34" charset="0"/>
              </a:rPr>
              <a:pPr algn="r" fontAlgn="auto">
                <a:spcBef>
                  <a:spcPts val="0"/>
                </a:spcBef>
                <a:spcAft>
                  <a:spcPts val="0"/>
                </a:spcAft>
              </a:pPr>
              <a:t>‹#›</a:t>
            </a:fld>
            <a:endParaRPr lang="en-US" sz="675" b="0">
              <a:solidFill>
                <a:prstClr val="black"/>
              </a:solidFill>
              <a:latin typeface="Arial Narrow" pitchFamily="34" charset="0"/>
            </a:endParaRPr>
          </a:p>
        </p:txBody>
      </p:sp>
      <p:sp>
        <p:nvSpPr>
          <p:cNvPr id="8" name="Slide Number Placeholder 3">
            <a:extLst>
              <a:ext uri="{FF2B5EF4-FFF2-40B4-BE49-F238E27FC236}">
                <a16:creationId xmlns:a16="http://schemas.microsoft.com/office/drawing/2014/main" id="{9C052743-542F-4A54-BFEA-640A6E8061AA}"/>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78532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white"/>
              </a:solidFill>
            </a:endParaRPr>
          </a:p>
        </p:txBody>
      </p:sp>
      <p:sp>
        <p:nvSpPr>
          <p:cNvPr id="8" name="Rectangle 7"/>
          <p:cNvSpPr/>
          <p:nvPr/>
        </p:nvSpPr>
        <p:spPr>
          <a:xfrm>
            <a:off x="7010400" y="150876"/>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white"/>
              </a:solidFill>
            </a:endParaRPr>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white"/>
              </a:solidFill>
            </a:endParaRPr>
          </a:p>
        </p:txBody>
      </p:sp>
      <p:sp>
        <p:nvSpPr>
          <p:cNvPr id="3" name="Content Placeholder 2"/>
          <p:cNvSpPr>
            <a:spLocks noGrp="1"/>
          </p:cNvSpPr>
          <p:nvPr>
            <p:ph idx="1"/>
          </p:nvPr>
        </p:nvSpPr>
        <p:spPr>
          <a:xfrm>
            <a:off x="609600" y="304802"/>
            <a:ext cx="586740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70888" y="6641350"/>
            <a:ext cx="2133600" cy="274320"/>
          </a:xfrm>
        </p:spPr>
        <p:txBody>
          <a:bodyPr/>
          <a:lstStyle>
            <a:lvl1pPr>
              <a:defRPr sz="675">
                <a:solidFill>
                  <a:schemeClr val="tx1"/>
                </a:solidFill>
                <a:latin typeface="Arial Narrow" panose="020B0606020202030204" pitchFamily="34" charset="0"/>
              </a:defRPr>
            </a:lvl1pPr>
          </a:lstStyle>
          <a:p>
            <a:fld id="{83D39BFE-46BB-4B94-9063-9A78EB540FB4}" type="datetime1">
              <a:rPr lang="en-US" smtClean="0"/>
              <a:pPr/>
              <a:t>8/27/2020</a:t>
            </a:fld>
            <a:endParaRPr lang="en-US"/>
          </a:p>
        </p:txBody>
      </p:sp>
      <p:sp>
        <p:nvSpPr>
          <p:cNvPr id="6" name="Footer Placeholder 5"/>
          <p:cNvSpPr>
            <a:spLocks noGrp="1"/>
          </p:cNvSpPr>
          <p:nvPr>
            <p:ph type="ftr" sz="quarter" idx="11"/>
          </p:nvPr>
        </p:nvSpPr>
        <p:spPr>
          <a:xfrm>
            <a:off x="3048000" y="6641350"/>
            <a:ext cx="3352800" cy="274320"/>
          </a:xfrm>
        </p:spPr>
        <p:txBody>
          <a:bodyPr/>
          <a:lstStyle>
            <a:lvl1pPr>
              <a:defRPr sz="675">
                <a:solidFill>
                  <a:schemeClr val="tx1"/>
                </a:solidFill>
                <a:latin typeface="Arial Narrow" panose="020B0606020202030204" pitchFamily="34" charset="0"/>
              </a:defRPr>
            </a:lvl1pPr>
          </a:lstStyle>
          <a:p>
            <a:endParaRPr lang="en-US"/>
          </a:p>
        </p:txBody>
      </p:sp>
      <p:sp>
        <p:nvSpPr>
          <p:cNvPr id="11" name="Title 10"/>
          <p:cNvSpPr>
            <a:spLocks noGrp="1"/>
          </p:cNvSpPr>
          <p:nvPr>
            <p:ph type="title"/>
          </p:nvPr>
        </p:nvSpPr>
        <p:spPr>
          <a:xfrm>
            <a:off x="7159752" y="457200"/>
            <a:ext cx="1675660" cy="1673352"/>
          </a:xfrm>
        </p:spPr>
        <p:txBody>
          <a:bodyPr anchor="b"/>
          <a:lstStyle>
            <a:lvl1pPr algn="l">
              <a:defRPr sz="1500" spc="113" baseline="0"/>
            </a:lvl1pPr>
          </a:lstStyle>
          <a:p>
            <a:r>
              <a:rPr lang="en-US"/>
              <a:t>Click to edit Master title style</a:t>
            </a:r>
            <a:endParaRPr lang="en-US" dirty="0"/>
          </a:p>
        </p:txBody>
      </p:sp>
      <p:sp>
        <p:nvSpPr>
          <p:cNvPr id="12"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675" b="0">
                <a:solidFill>
                  <a:schemeClr val="tx1"/>
                </a:solidFill>
                <a:latin typeface="Arial Narrow" pitchFamily="34" charset="0"/>
              </a:rPr>
              <a:t>Slide </a:t>
            </a:r>
            <a:fld id="{91D1C02B-4EAB-4E15-8698-97615A35039E}" type="slidenum">
              <a:rPr lang="en-US" sz="675" b="0" smtClean="0">
                <a:solidFill>
                  <a:schemeClr val="tx1"/>
                </a:solidFill>
                <a:latin typeface="Arial Narrow" pitchFamily="34" charset="0"/>
              </a:rPr>
              <a:pPr algn="r" fontAlgn="auto">
                <a:spcBef>
                  <a:spcPts val="0"/>
                </a:spcBef>
                <a:spcAft>
                  <a:spcPts val="0"/>
                </a:spcAft>
              </a:pPr>
              <a:t>‹#›</a:t>
            </a:fld>
            <a:endParaRPr lang="en-US" sz="675" b="0">
              <a:solidFill>
                <a:schemeClr val="tx1"/>
              </a:solidFill>
              <a:latin typeface="Arial Narrow" pitchFamily="34" charset="0"/>
            </a:endParaRPr>
          </a:p>
        </p:txBody>
      </p:sp>
      <p:sp>
        <p:nvSpPr>
          <p:cNvPr id="14" name="Slide Number Placeholder 3">
            <a:extLst>
              <a:ext uri="{FF2B5EF4-FFF2-40B4-BE49-F238E27FC236}">
                <a16:creationId xmlns:a16="http://schemas.microsoft.com/office/drawing/2014/main" id="{64B748EA-9954-4FBF-AFD1-EF2E635F6FA6}"/>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58101002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black"/>
              </a:solidFill>
            </a:endParaRPr>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a:xfrm>
            <a:off x="370888" y="6645106"/>
            <a:ext cx="2133600" cy="274320"/>
          </a:xfrm>
        </p:spPr>
        <p:txBody>
          <a:bodyPr/>
          <a:lstStyle>
            <a:lvl1pPr>
              <a:defRPr sz="900">
                <a:solidFill>
                  <a:schemeClr val="tx1"/>
                </a:solidFill>
                <a:latin typeface="Arial Narrow" panose="020B0606020202030204" pitchFamily="34" charset="0"/>
              </a:defRPr>
            </a:lvl1pPr>
          </a:lstStyle>
          <a:p>
            <a:fld id="{B01D2C00-4051-494E-A977-137197B29FE8}" type="datetime1">
              <a:rPr lang="en-US" smtClean="0"/>
              <a:pPr/>
              <a:t>8/27/2020</a:t>
            </a:fld>
            <a:endParaRPr lang="en-US"/>
          </a:p>
        </p:txBody>
      </p:sp>
      <p:sp>
        <p:nvSpPr>
          <p:cNvPr id="12" name="Footer Placeholder 11"/>
          <p:cNvSpPr>
            <a:spLocks noGrp="1"/>
          </p:cNvSpPr>
          <p:nvPr>
            <p:ph type="ftr" sz="quarter" idx="12"/>
          </p:nvPr>
        </p:nvSpPr>
        <p:spPr>
          <a:xfrm>
            <a:off x="3048000" y="6645106"/>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3" name="Title 12"/>
          <p:cNvSpPr>
            <a:spLocks noGrp="1"/>
          </p:cNvSpPr>
          <p:nvPr>
            <p:ph type="title" hasCustomPrompt="1"/>
          </p:nvPr>
        </p:nvSpPr>
        <p:spPr>
          <a:xfrm>
            <a:off x="457200" y="2052960"/>
            <a:ext cx="6324600" cy="1828800"/>
          </a:xfrm>
        </p:spPr>
        <p:txBody>
          <a:bodyPr/>
          <a:lstStyle>
            <a:lvl1pPr algn="r">
              <a:defRPr sz="4000" spc="150" baseline="0"/>
            </a:lvl1pPr>
          </a:lstStyle>
          <a:p>
            <a:r>
              <a:rPr lang="en-US" dirty="0"/>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1"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42850607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Aft>
                <a:spcPts val="600"/>
              </a:spcAft>
              <a:defRPr spc="0">
                <a:solidFill>
                  <a:schemeClr val="tx1"/>
                </a:solidFill>
              </a:defRPr>
            </a:lvl1pPr>
            <a:lvl2pPr>
              <a:spcAft>
                <a:spcPts val="600"/>
              </a:spcAft>
              <a:defRPr spc="0">
                <a:solidFill>
                  <a:schemeClr val="tx1"/>
                </a:solidFill>
              </a:defRPr>
            </a:lvl2pPr>
            <a:lvl3pPr>
              <a:spcAft>
                <a:spcPts val="600"/>
              </a:spcAft>
              <a:defRPr spc="0">
                <a:solidFill>
                  <a:schemeClr val="tx1"/>
                </a:solidFill>
              </a:defRPr>
            </a:lvl3pPr>
            <a:lvl4pPr>
              <a:spcAft>
                <a:spcPts val="600"/>
              </a:spcAft>
              <a:defRPr>
                <a:solidFill>
                  <a:schemeClr val="tx1"/>
                </a:solidFill>
              </a:defRPr>
            </a:lvl4pPr>
            <a:lvl5pPr>
              <a:spcAft>
                <a:spcPts val="600"/>
              </a:spcAft>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674265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medium)">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spcAft>
                <a:spcPts val="600"/>
              </a:spcAft>
              <a:defRPr sz="2400" spc="0">
                <a:solidFill>
                  <a:schemeClr val="tx1"/>
                </a:solidFill>
              </a:defRPr>
            </a:lvl1pPr>
            <a:lvl2pPr>
              <a:spcAft>
                <a:spcPts val="600"/>
              </a:spcAft>
              <a:defRPr sz="2000" spc="0">
                <a:solidFill>
                  <a:schemeClr val="tx1"/>
                </a:solidFill>
              </a:defRPr>
            </a:lvl2pPr>
            <a:lvl3pPr>
              <a:spcAft>
                <a:spcPts val="600"/>
              </a:spcAft>
              <a:defRPr sz="1800" spc="0">
                <a:solidFill>
                  <a:schemeClr val="tx1"/>
                </a:solidFill>
              </a:defRPr>
            </a:lvl3pPr>
            <a:lvl4pPr>
              <a:spcAft>
                <a:spcPts val="600"/>
              </a:spcAft>
              <a:defRPr sz="1600">
                <a:solidFill>
                  <a:schemeClr val="tx1"/>
                </a:solidFill>
              </a:defRPr>
            </a:lvl4pPr>
            <a:lvl5pPr>
              <a:spcAft>
                <a:spcPts val="600"/>
              </a:spcAft>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610363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medium)">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spcAft>
                <a:spcPts val="600"/>
              </a:spcAft>
              <a:defRPr sz="2400" spc="0">
                <a:solidFill>
                  <a:schemeClr val="tx1"/>
                </a:solidFill>
              </a:defRPr>
            </a:lvl1pPr>
            <a:lvl2pPr>
              <a:spcAft>
                <a:spcPts val="600"/>
              </a:spcAft>
              <a:defRPr sz="2000" spc="0">
                <a:solidFill>
                  <a:schemeClr val="tx1"/>
                </a:solidFill>
              </a:defRPr>
            </a:lvl2pPr>
            <a:lvl3pPr>
              <a:spcAft>
                <a:spcPts val="600"/>
              </a:spcAft>
              <a:defRPr sz="1800" spc="0">
                <a:solidFill>
                  <a:schemeClr val="tx1"/>
                </a:solidFill>
              </a:defRPr>
            </a:lvl3pPr>
            <a:lvl4pPr>
              <a:spcAft>
                <a:spcPts val="600"/>
              </a:spcAft>
              <a:defRPr sz="1600">
                <a:solidFill>
                  <a:schemeClr val="tx1"/>
                </a:solidFill>
              </a:defRPr>
            </a:lvl4pPr>
            <a:lvl5pPr>
              <a:spcAft>
                <a:spcPts val="600"/>
              </a:spcAf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3808466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larg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344488" indent="-300038">
              <a:spcAft>
                <a:spcPts val="600"/>
              </a:spcAft>
              <a:defRPr sz="2800" spc="0">
                <a:solidFill>
                  <a:schemeClr val="tx1"/>
                </a:solidFill>
              </a:defRPr>
            </a:lvl1pPr>
            <a:lvl2pPr marL="623888" indent="-258763">
              <a:spcAft>
                <a:spcPts val="600"/>
              </a:spcAft>
              <a:defRPr sz="2400" spc="0">
                <a:solidFill>
                  <a:schemeClr val="tx1"/>
                </a:solidFill>
              </a:defRPr>
            </a:lvl2pPr>
            <a:lvl3pPr>
              <a:spcAft>
                <a:spcPts val="600"/>
              </a:spcAft>
              <a:defRPr sz="2000" spc="0">
                <a:solidFill>
                  <a:schemeClr val="tx1"/>
                </a:solidFill>
              </a:defRPr>
            </a:lvl3pPr>
            <a:lvl4pPr>
              <a:spcAft>
                <a:spcPts val="600"/>
              </a:spcAft>
              <a:defRPr sz="1800">
                <a:solidFill>
                  <a:schemeClr val="tx1"/>
                </a:solidFill>
              </a:defRPr>
            </a:lvl4pPr>
            <a:lvl5pPr>
              <a:spcAft>
                <a:spcPts val="600"/>
              </a:spcAft>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7775000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smal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0"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3289202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medium)">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0"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5787889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685800"/>
            <a:ext cx="8407893" cy="5440679"/>
          </a:xfrm>
        </p:spPr>
        <p:txBody>
          <a:bodyPr/>
          <a:lstStyle>
            <a:lvl1pPr marL="45720" indent="0">
              <a:spcBef>
                <a:spcPts val="0"/>
              </a:spcBef>
              <a:spcAft>
                <a:spcPts val="0"/>
              </a:spcAft>
              <a:buNone/>
              <a:defRPr b="0" spc="0">
                <a:solidFill>
                  <a:schemeClr val="tx1"/>
                </a:solidFill>
              </a:defRPr>
            </a:lvl1pPr>
            <a:lvl2pPr marL="365760" indent="0">
              <a:spcBef>
                <a:spcPts val="0"/>
              </a:spcBef>
              <a:spcAft>
                <a:spcPts val="0"/>
              </a:spcAft>
              <a:buNone/>
              <a:defRPr b="0" spc="0">
                <a:solidFill>
                  <a:schemeClr val="tx1"/>
                </a:solidFill>
              </a:defRPr>
            </a:lvl2pPr>
            <a:lvl3pPr marL="640080" indent="0">
              <a:spcBef>
                <a:spcPts val="0"/>
              </a:spcBef>
              <a:spcAft>
                <a:spcPts val="0"/>
              </a:spcAft>
              <a:buNone/>
              <a:defRPr b="0" spc="0">
                <a:solidFill>
                  <a:schemeClr val="tx1"/>
                </a:solidFill>
              </a:defRPr>
            </a:lvl3pPr>
            <a:lvl4pPr marL="914400" indent="0">
              <a:spcBef>
                <a:spcPts val="0"/>
              </a:spcBef>
              <a:spcAft>
                <a:spcPts val="0"/>
              </a:spcAft>
              <a:buNone/>
              <a:defRPr b="0">
                <a:solidFill>
                  <a:schemeClr val="tx1"/>
                </a:solidFill>
              </a:defRPr>
            </a:lvl4pPr>
            <a:lvl5pPr marL="1097280" indent="0">
              <a:spcBef>
                <a:spcPts val="0"/>
              </a:spcBef>
              <a:spcAft>
                <a:spcPts val="0"/>
              </a:spcAft>
              <a:buNone/>
              <a:defRPr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581975"/>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5819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a:xfrm>
            <a:off x="381000" y="152400"/>
            <a:ext cx="8381260" cy="406153"/>
          </a:xfrm>
        </p:spPr>
        <p:txBody>
          <a:bodyPr/>
          <a:lstStyle>
            <a:lvl1pPr>
              <a:defRPr sz="2000" u="sng" cap="none" spc="0">
                <a:solidFill>
                  <a:schemeClr val="tx1"/>
                </a:solidFill>
              </a:defRPr>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1700532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7610480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ubs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6858505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3DD63199-ED02-43C5-98B2-403BD5B5424D}" type="datetime1">
              <a:rPr lang="en-US" smtClean="0"/>
              <a:pPr/>
              <a:t>8/27/2020</a:t>
            </a:fld>
            <a:endParaRPr lang="en-US"/>
          </a:p>
        </p:txBody>
      </p:sp>
      <p:sp>
        <p:nvSpPr>
          <p:cNvPr id="8" name="Footer Placeholder 7"/>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0" name="Title 9"/>
          <p:cNvSpPr>
            <a:spLocks noGrp="1"/>
          </p:cNvSpPr>
          <p:nvPr>
            <p:ph type="title"/>
          </p:nvPr>
        </p:nvSpPr>
        <p:spPr/>
        <p:txBody>
          <a:bodyPr/>
          <a:lstStyle/>
          <a:p>
            <a:r>
              <a:rPr lang="en-US"/>
              <a:t>Click to edit Master title style</a:t>
            </a:r>
          </a:p>
        </p:txBody>
      </p:sp>
      <p:sp>
        <p:nvSpPr>
          <p:cNvPr id="11"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2"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8149115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58F7003A-EE07-45D0-8EDE-BE72C64253B7}" type="datetime1">
              <a:rPr lang="en-US" smtClean="0"/>
              <a:pPr/>
              <a:t>8/27/2020</a:t>
            </a:fld>
            <a:endParaRPr lang="en-US"/>
          </a:p>
        </p:txBody>
      </p:sp>
      <p:sp>
        <p:nvSpPr>
          <p:cNvPr id="4" name="Footer Placeholder 3"/>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Title 5"/>
          <p:cNvSpPr>
            <a:spLocks noGrp="1"/>
          </p:cNvSpPr>
          <p:nvPr>
            <p:ph type="title"/>
          </p:nvPr>
        </p:nvSpPr>
        <p:spPr/>
        <p:txBody>
          <a:bodyPr/>
          <a:lstStyle/>
          <a:p>
            <a:r>
              <a:rPr lang="en-US"/>
              <a:t>Click to edit Master title style</a:t>
            </a:r>
          </a:p>
        </p:txBody>
      </p:sp>
      <p:sp>
        <p:nvSpPr>
          <p:cNvPr id="7"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3461616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Date Placeholder 1"/>
          <p:cNvSpPr>
            <a:spLocks noGrp="1"/>
          </p:cNvSpPr>
          <p:nvPr>
            <p:ph type="dt" sz="half" idx="10"/>
          </p:nvPr>
        </p:nvSpPr>
        <p:spPr>
          <a:xfrm>
            <a:off x="370888" y="6629475"/>
            <a:ext cx="2133600" cy="274320"/>
          </a:xfrm>
        </p:spPr>
        <p:txBody>
          <a:bodyPr/>
          <a:lstStyle>
            <a:lvl1pPr>
              <a:defRPr sz="900">
                <a:solidFill>
                  <a:schemeClr val="tx1"/>
                </a:solidFill>
                <a:latin typeface="Arial Narrow" panose="020B0606020202030204" pitchFamily="34" charset="0"/>
              </a:defRPr>
            </a:lvl1pPr>
          </a:lstStyle>
          <a:p>
            <a:fld id="{E6F30DDD-5613-420D-BFAE-9FDA909A81F5}" type="datetime1">
              <a:rPr lang="en-US" smtClean="0"/>
              <a:pPr/>
              <a:t>8/27/2020</a:t>
            </a:fld>
            <a:endParaRPr lang="en-US"/>
          </a:p>
        </p:txBody>
      </p:sp>
      <p:sp>
        <p:nvSpPr>
          <p:cNvPr id="3" name="Footer Placeholder 2"/>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7"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4183762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7010400" y="150876"/>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83D39BFE-46BB-4B94-9063-9A78EB540FB4}" type="datetime1">
              <a:rPr lang="en-US" smtClean="0"/>
              <a:pPr/>
              <a:t>8/27/2020</a:t>
            </a:fld>
            <a:endParaRPr lang="en-US"/>
          </a:p>
        </p:txBody>
      </p:sp>
      <p:sp>
        <p:nvSpPr>
          <p:cNvPr id="6" name="Footer Placeholder 5"/>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
        <p:nvSpPr>
          <p:cNvPr id="12"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3"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82574772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larg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344488" indent="-300038">
              <a:spcAft>
                <a:spcPts val="600"/>
              </a:spcAft>
              <a:defRPr sz="2800" spc="0">
                <a:solidFill>
                  <a:schemeClr val="tx1"/>
                </a:solidFill>
              </a:defRPr>
            </a:lvl1pPr>
            <a:lvl2pPr marL="623888" indent="-258763">
              <a:spcAft>
                <a:spcPts val="600"/>
              </a:spcAft>
              <a:defRPr sz="2400" spc="0">
                <a:solidFill>
                  <a:schemeClr val="tx1"/>
                </a:solidFill>
              </a:defRPr>
            </a:lvl2pPr>
            <a:lvl3pPr>
              <a:spcAft>
                <a:spcPts val="600"/>
              </a:spcAft>
              <a:defRPr sz="2000" spc="0">
                <a:solidFill>
                  <a:schemeClr val="tx1"/>
                </a:solidFill>
              </a:defRPr>
            </a:lvl3pPr>
            <a:lvl4pPr>
              <a:spcAft>
                <a:spcPts val="600"/>
              </a:spcAft>
              <a:defRPr sz="1800">
                <a:solidFill>
                  <a:schemeClr val="tx1"/>
                </a:solidFill>
              </a:defRPr>
            </a:lvl4pPr>
            <a:lvl5pPr>
              <a:spcAft>
                <a:spcPts val="600"/>
              </a:spcAf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40608566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black"/>
              </a:solidFill>
            </a:endParaRPr>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a:xfrm>
            <a:off x="370888" y="6645106"/>
            <a:ext cx="2133600" cy="274320"/>
          </a:xfrm>
        </p:spPr>
        <p:txBody>
          <a:bodyPr/>
          <a:lstStyle>
            <a:lvl1pPr>
              <a:defRPr sz="900">
                <a:solidFill>
                  <a:schemeClr val="tx1"/>
                </a:solidFill>
                <a:latin typeface="Arial Narrow" panose="020B0606020202030204" pitchFamily="34" charset="0"/>
              </a:defRPr>
            </a:lvl1pPr>
          </a:lstStyle>
          <a:p>
            <a:fld id="{B01D2C00-4051-494E-A977-137197B29FE8}" type="datetime1">
              <a:rPr lang="en-US" smtClean="0"/>
              <a:pPr/>
              <a:t>8/27/2020</a:t>
            </a:fld>
            <a:endParaRPr lang="en-US"/>
          </a:p>
        </p:txBody>
      </p:sp>
      <p:sp>
        <p:nvSpPr>
          <p:cNvPr id="12" name="Footer Placeholder 11"/>
          <p:cNvSpPr>
            <a:spLocks noGrp="1"/>
          </p:cNvSpPr>
          <p:nvPr>
            <p:ph type="ftr" sz="quarter" idx="12"/>
          </p:nvPr>
        </p:nvSpPr>
        <p:spPr>
          <a:xfrm>
            <a:off x="3048000" y="6645106"/>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3" name="Title 12"/>
          <p:cNvSpPr>
            <a:spLocks noGrp="1"/>
          </p:cNvSpPr>
          <p:nvPr>
            <p:ph type="title" hasCustomPrompt="1"/>
          </p:nvPr>
        </p:nvSpPr>
        <p:spPr>
          <a:xfrm>
            <a:off x="457200" y="2052960"/>
            <a:ext cx="6324600" cy="1828800"/>
          </a:xfrm>
        </p:spPr>
        <p:txBody>
          <a:bodyPr/>
          <a:lstStyle>
            <a:lvl1pPr algn="r">
              <a:defRPr sz="4000" spc="150" baseline="0"/>
            </a:lvl1pPr>
          </a:lstStyle>
          <a:p>
            <a:r>
              <a:rPr lang="en-US" dirty="0"/>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1"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4" name="Slide Number Placeholder 3">
            <a:extLst>
              <a:ext uri="{FF2B5EF4-FFF2-40B4-BE49-F238E27FC236}">
                <a16:creationId xmlns:a16="http://schemas.microsoft.com/office/drawing/2014/main" id="{84765071-C1EF-4949-B6AE-C7EC626A71D3}"/>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73370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Aft>
                <a:spcPts val="600"/>
              </a:spcAft>
              <a:defRPr spc="0">
                <a:solidFill>
                  <a:schemeClr val="tx1"/>
                </a:solidFill>
              </a:defRPr>
            </a:lvl1pPr>
            <a:lvl2pPr>
              <a:spcAft>
                <a:spcPts val="600"/>
              </a:spcAft>
              <a:defRPr spc="0">
                <a:solidFill>
                  <a:schemeClr val="tx1"/>
                </a:solidFill>
              </a:defRPr>
            </a:lvl2pPr>
            <a:lvl3pPr>
              <a:spcAft>
                <a:spcPts val="600"/>
              </a:spcAft>
              <a:defRPr spc="0">
                <a:solidFill>
                  <a:schemeClr val="tx1"/>
                </a:solidFill>
              </a:defRPr>
            </a:lvl3pPr>
            <a:lvl4pPr>
              <a:spcAft>
                <a:spcPts val="600"/>
              </a:spcAft>
              <a:defRPr>
                <a:solidFill>
                  <a:schemeClr val="tx1"/>
                </a:solidFill>
              </a:defRPr>
            </a:lvl4pPr>
            <a:lvl5pPr>
              <a:spcAft>
                <a:spcPts val="6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a:extLst>
              <a:ext uri="{FF2B5EF4-FFF2-40B4-BE49-F238E27FC236}">
                <a16:creationId xmlns:a16="http://schemas.microsoft.com/office/drawing/2014/main" id="{50796159-A167-4EBA-BC24-7B6978F9A33F}"/>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4584486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medium)">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spcAft>
                <a:spcPts val="600"/>
              </a:spcAft>
              <a:defRPr sz="2400" spc="0">
                <a:solidFill>
                  <a:schemeClr val="tx1"/>
                </a:solidFill>
              </a:defRPr>
            </a:lvl1pPr>
            <a:lvl2pPr>
              <a:spcAft>
                <a:spcPts val="600"/>
              </a:spcAft>
              <a:defRPr sz="2000" spc="0">
                <a:solidFill>
                  <a:schemeClr val="tx1"/>
                </a:solidFill>
              </a:defRPr>
            </a:lvl2pPr>
            <a:lvl3pPr>
              <a:spcAft>
                <a:spcPts val="600"/>
              </a:spcAft>
              <a:defRPr sz="1800" spc="0">
                <a:solidFill>
                  <a:schemeClr val="tx1"/>
                </a:solidFill>
              </a:defRPr>
            </a:lvl3pPr>
            <a:lvl4pPr>
              <a:spcAft>
                <a:spcPts val="600"/>
              </a:spcAft>
              <a:defRPr sz="1600">
                <a:solidFill>
                  <a:schemeClr val="tx1"/>
                </a:solidFill>
              </a:defRPr>
            </a:lvl4pPr>
            <a:lvl5pPr>
              <a:spcAft>
                <a:spcPts val="600"/>
              </a:spcAft>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a:extLst>
              <a:ext uri="{FF2B5EF4-FFF2-40B4-BE49-F238E27FC236}">
                <a16:creationId xmlns:a16="http://schemas.microsoft.com/office/drawing/2014/main" id="{00C0BD0A-9F6C-4472-917A-9929BC4ED819}"/>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770750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larg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344488" indent="-300038">
              <a:spcAft>
                <a:spcPts val="600"/>
              </a:spcAft>
              <a:defRPr sz="2800" spc="0">
                <a:solidFill>
                  <a:schemeClr val="tx1"/>
                </a:solidFill>
              </a:defRPr>
            </a:lvl1pPr>
            <a:lvl2pPr marL="623888" indent="-258763">
              <a:spcAft>
                <a:spcPts val="600"/>
              </a:spcAft>
              <a:defRPr sz="2400" spc="0">
                <a:solidFill>
                  <a:schemeClr val="tx1"/>
                </a:solidFill>
              </a:defRPr>
            </a:lvl2pPr>
            <a:lvl3pPr>
              <a:spcAft>
                <a:spcPts val="600"/>
              </a:spcAft>
              <a:defRPr sz="2000" spc="0">
                <a:solidFill>
                  <a:schemeClr val="tx1"/>
                </a:solidFill>
              </a:defRPr>
            </a:lvl3pPr>
            <a:lvl4pPr>
              <a:spcAft>
                <a:spcPts val="600"/>
              </a:spcAft>
              <a:defRPr sz="1800">
                <a:solidFill>
                  <a:schemeClr val="tx1"/>
                </a:solidFill>
              </a:defRPr>
            </a:lvl4pPr>
            <a:lvl5pPr>
              <a:spcAft>
                <a:spcPts val="600"/>
              </a:spcAf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a:extLst>
              <a:ext uri="{FF2B5EF4-FFF2-40B4-BE49-F238E27FC236}">
                <a16:creationId xmlns:a16="http://schemas.microsoft.com/office/drawing/2014/main" id="{C2169485-91DE-4D25-831A-65F99486610A}"/>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6974927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smal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0"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1" name="Slide Number Placeholder 3">
            <a:extLst>
              <a:ext uri="{FF2B5EF4-FFF2-40B4-BE49-F238E27FC236}">
                <a16:creationId xmlns:a16="http://schemas.microsoft.com/office/drawing/2014/main" id="{B9E47158-FD53-44BD-A80A-52E03BBF1B00}"/>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6167744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medium)">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0"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1" name="Slide Number Placeholder 3">
            <a:extLst>
              <a:ext uri="{FF2B5EF4-FFF2-40B4-BE49-F238E27FC236}">
                <a16:creationId xmlns:a16="http://schemas.microsoft.com/office/drawing/2014/main" id="{1372F088-22AB-4260-B8FD-5B7CCA5E02E5}"/>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31932550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685800"/>
            <a:ext cx="8407893" cy="5440679"/>
          </a:xfrm>
        </p:spPr>
        <p:txBody>
          <a:bodyPr/>
          <a:lstStyle>
            <a:lvl1pPr marL="45720" indent="0">
              <a:spcBef>
                <a:spcPts val="0"/>
              </a:spcBef>
              <a:spcAft>
                <a:spcPts val="0"/>
              </a:spcAft>
              <a:buNone/>
              <a:defRPr b="0" spc="0">
                <a:solidFill>
                  <a:schemeClr val="tx1"/>
                </a:solidFill>
              </a:defRPr>
            </a:lvl1pPr>
            <a:lvl2pPr marL="365760" indent="0">
              <a:spcBef>
                <a:spcPts val="0"/>
              </a:spcBef>
              <a:spcAft>
                <a:spcPts val="0"/>
              </a:spcAft>
              <a:buNone/>
              <a:defRPr b="0" spc="0">
                <a:solidFill>
                  <a:schemeClr val="tx1"/>
                </a:solidFill>
              </a:defRPr>
            </a:lvl2pPr>
            <a:lvl3pPr marL="640080" indent="0">
              <a:spcBef>
                <a:spcPts val="0"/>
              </a:spcBef>
              <a:spcAft>
                <a:spcPts val="0"/>
              </a:spcAft>
              <a:buNone/>
              <a:defRPr b="0" spc="0">
                <a:solidFill>
                  <a:schemeClr val="tx1"/>
                </a:solidFill>
              </a:defRPr>
            </a:lvl3pPr>
            <a:lvl4pPr marL="914400" indent="0">
              <a:spcBef>
                <a:spcPts val="0"/>
              </a:spcBef>
              <a:spcAft>
                <a:spcPts val="0"/>
              </a:spcAft>
              <a:buNone/>
              <a:defRPr b="0">
                <a:solidFill>
                  <a:schemeClr val="tx1"/>
                </a:solidFill>
              </a:defRPr>
            </a:lvl4pPr>
            <a:lvl5pPr marL="1097280" indent="0">
              <a:spcBef>
                <a:spcPts val="0"/>
              </a:spcBef>
              <a:spcAft>
                <a:spcPts val="0"/>
              </a:spcAft>
              <a:buNone/>
              <a:defRPr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581975"/>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5819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a:xfrm>
            <a:off x="381000" y="152400"/>
            <a:ext cx="8381260" cy="406153"/>
          </a:xfrm>
        </p:spPr>
        <p:txBody>
          <a:bodyPr/>
          <a:lstStyle>
            <a:lvl1pPr>
              <a:defRPr sz="2000" u="sng" cap="none" spc="0">
                <a:solidFill>
                  <a:schemeClr val="tx1"/>
                </a:solidFill>
              </a:defRPr>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0" name="Slide Number Placeholder 3">
            <a:extLst>
              <a:ext uri="{FF2B5EF4-FFF2-40B4-BE49-F238E27FC236}">
                <a16:creationId xmlns:a16="http://schemas.microsoft.com/office/drawing/2014/main" id="{88715262-A1E2-4C09-BFCC-6A2FEFB7E970}"/>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41040073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4" name="Slide Number Placeholder 3">
            <a:extLst>
              <a:ext uri="{FF2B5EF4-FFF2-40B4-BE49-F238E27FC236}">
                <a16:creationId xmlns:a16="http://schemas.microsoft.com/office/drawing/2014/main" id="{8934B90C-BF1E-4CDE-97BE-390E6F5E3570}"/>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6680865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ubs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4" name="Slide Number Placeholder 3">
            <a:extLst>
              <a:ext uri="{FF2B5EF4-FFF2-40B4-BE49-F238E27FC236}">
                <a16:creationId xmlns:a16="http://schemas.microsoft.com/office/drawing/2014/main" id="{B991BF8C-C3FF-4A49-87CD-6620D4182EEB}"/>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4341688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3DD63199-ED02-43C5-98B2-403BD5B5424D}" type="datetime1">
              <a:rPr lang="en-US" smtClean="0"/>
              <a:pPr/>
              <a:t>8/27/2020</a:t>
            </a:fld>
            <a:endParaRPr lang="en-US"/>
          </a:p>
        </p:txBody>
      </p:sp>
      <p:sp>
        <p:nvSpPr>
          <p:cNvPr id="8" name="Footer Placeholder 7"/>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0" name="Title 9"/>
          <p:cNvSpPr>
            <a:spLocks noGrp="1"/>
          </p:cNvSpPr>
          <p:nvPr>
            <p:ph type="title"/>
          </p:nvPr>
        </p:nvSpPr>
        <p:spPr/>
        <p:txBody>
          <a:bodyPr/>
          <a:lstStyle/>
          <a:p>
            <a:r>
              <a:rPr lang="en-US"/>
              <a:t>Click to edit Master title style</a:t>
            </a:r>
          </a:p>
        </p:txBody>
      </p:sp>
      <p:sp>
        <p:nvSpPr>
          <p:cNvPr id="11"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2"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3" name="Slide Number Placeholder 3">
            <a:extLst>
              <a:ext uri="{FF2B5EF4-FFF2-40B4-BE49-F238E27FC236}">
                <a16:creationId xmlns:a16="http://schemas.microsoft.com/office/drawing/2014/main" id="{8CE3AC5D-AB0D-44BC-9539-8BFB13265F97}"/>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817712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smal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19071"/>
            <a:ext cx="4258294"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16323797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58F7003A-EE07-45D0-8EDE-BE72C64253B7}" type="datetime1">
              <a:rPr lang="en-US" smtClean="0"/>
              <a:pPr/>
              <a:t>8/27/2020</a:t>
            </a:fld>
            <a:endParaRPr lang="en-US"/>
          </a:p>
        </p:txBody>
      </p:sp>
      <p:sp>
        <p:nvSpPr>
          <p:cNvPr id="4" name="Footer Placeholder 3"/>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Title 5"/>
          <p:cNvSpPr>
            <a:spLocks noGrp="1"/>
          </p:cNvSpPr>
          <p:nvPr>
            <p:ph type="title"/>
          </p:nvPr>
        </p:nvSpPr>
        <p:spPr/>
        <p:txBody>
          <a:bodyPr/>
          <a:lstStyle/>
          <a:p>
            <a:r>
              <a:rPr lang="en-US"/>
              <a:t>Click to edit Master title style</a:t>
            </a:r>
          </a:p>
        </p:txBody>
      </p:sp>
      <p:sp>
        <p:nvSpPr>
          <p:cNvPr id="7"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a:extLst>
              <a:ext uri="{FF2B5EF4-FFF2-40B4-BE49-F238E27FC236}">
                <a16:creationId xmlns:a16="http://schemas.microsoft.com/office/drawing/2014/main" id="{84E12966-8E59-4881-AD57-268CFDA296E3}"/>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40275516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Date Placeholder 1"/>
          <p:cNvSpPr>
            <a:spLocks noGrp="1"/>
          </p:cNvSpPr>
          <p:nvPr>
            <p:ph type="dt" sz="half" idx="10"/>
          </p:nvPr>
        </p:nvSpPr>
        <p:spPr>
          <a:xfrm>
            <a:off x="370888" y="6629475"/>
            <a:ext cx="2133600" cy="274320"/>
          </a:xfrm>
        </p:spPr>
        <p:txBody>
          <a:bodyPr/>
          <a:lstStyle>
            <a:lvl1pPr>
              <a:defRPr sz="900">
                <a:solidFill>
                  <a:schemeClr val="tx1"/>
                </a:solidFill>
                <a:latin typeface="Arial Narrow" panose="020B0606020202030204" pitchFamily="34" charset="0"/>
              </a:defRPr>
            </a:lvl1pPr>
          </a:lstStyle>
          <a:p>
            <a:fld id="{E6F30DDD-5613-420D-BFAE-9FDA909A81F5}" type="datetime1">
              <a:rPr lang="en-US" smtClean="0"/>
              <a:pPr/>
              <a:t>8/27/2020</a:t>
            </a:fld>
            <a:endParaRPr lang="en-US"/>
          </a:p>
        </p:txBody>
      </p:sp>
      <p:sp>
        <p:nvSpPr>
          <p:cNvPr id="3" name="Footer Placeholder 2"/>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7"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8" name="Slide Number Placeholder 3">
            <a:extLst>
              <a:ext uri="{FF2B5EF4-FFF2-40B4-BE49-F238E27FC236}">
                <a16:creationId xmlns:a16="http://schemas.microsoft.com/office/drawing/2014/main" id="{AE32484E-0BCD-4316-B5AF-2788F1A6F20B}"/>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36799261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7010400" y="150876"/>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83D39BFE-46BB-4B94-9063-9A78EB540FB4}" type="datetime1">
              <a:rPr lang="en-US" smtClean="0"/>
              <a:pPr/>
              <a:t>8/27/2020</a:t>
            </a:fld>
            <a:endParaRPr lang="en-US"/>
          </a:p>
        </p:txBody>
      </p:sp>
      <p:sp>
        <p:nvSpPr>
          <p:cNvPr id="6" name="Footer Placeholder 5"/>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
        <p:nvSpPr>
          <p:cNvPr id="12"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4" name="Slide Number Placeholder 3">
            <a:extLst>
              <a:ext uri="{FF2B5EF4-FFF2-40B4-BE49-F238E27FC236}">
                <a16:creationId xmlns:a16="http://schemas.microsoft.com/office/drawing/2014/main" id="{6AB0FACF-D7CF-4FCF-8E89-38ADDD67B0DA}"/>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42938139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black"/>
              </a:solidFill>
            </a:endParaRPr>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a:xfrm>
            <a:off x="370888" y="6645106"/>
            <a:ext cx="2133600" cy="274320"/>
          </a:xfrm>
        </p:spPr>
        <p:txBody>
          <a:bodyPr/>
          <a:lstStyle>
            <a:lvl1pPr>
              <a:defRPr sz="900">
                <a:solidFill>
                  <a:schemeClr val="tx1"/>
                </a:solidFill>
                <a:latin typeface="Arial Narrow" panose="020B0606020202030204" pitchFamily="34" charset="0"/>
              </a:defRPr>
            </a:lvl1pPr>
          </a:lstStyle>
          <a:p>
            <a:fld id="{B01D2C00-4051-494E-A977-137197B29FE8}" type="datetime1">
              <a:rPr lang="en-US" smtClean="0"/>
              <a:pPr/>
              <a:t>8/27/2020</a:t>
            </a:fld>
            <a:endParaRPr lang="en-US"/>
          </a:p>
        </p:txBody>
      </p:sp>
      <p:sp>
        <p:nvSpPr>
          <p:cNvPr id="12" name="Footer Placeholder 11"/>
          <p:cNvSpPr>
            <a:spLocks noGrp="1"/>
          </p:cNvSpPr>
          <p:nvPr>
            <p:ph type="ftr" sz="quarter" idx="12"/>
          </p:nvPr>
        </p:nvSpPr>
        <p:spPr>
          <a:xfrm>
            <a:off x="3048000" y="6645106"/>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3" name="Title 12"/>
          <p:cNvSpPr>
            <a:spLocks noGrp="1"/>
          </p:cNvSpPr>
          <p:nvPr>
            <p:ph type="title" hasCustomPrompt="1"/>
          </p:nvPr>
        </p:nvSpPr>
        <p:spPr>
          <a:xfrm>
            <a:off x="457200" y="2052960"/>
            <a:ext cx="6324600" cy="1828800"/>
          </a:xfrm>
        </p:spPr>
        <p:txBody>
          <a:bodyPr/>
          <a:lstStyle>
            <a:lvl1pPr algn="r">
              <a:defRPr sz="4000" spc="150" baseline="0"/>
            </a:lvl1pPr>
          </a:lstStyle>
          <a:p>
            <a:r>
              <a:rPr lang="en-US" dirty="0"/>
              <a:t>CLICK TO EDIT MASTER TITLE STYLE</a:t>
            </a: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4906606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Aft>
                <a:spcPts val="600"/>
              </a:spcAft>
              <a:defRPr spc="0">
                <a:solidFill>
                  <a:schemeClr val="tx1"/>
                </a:solidFill>
              </a:defRPr>
            </a:lvl1pPr>
            <a:lvl2pPr>
              <a:spcAft>
                <a:spcPts val="600"/>
              </a:spcAft>
              <a:defRPr spc="0">
                <a:solidFill>
                  <a:schemeClr val="tx1"/>
                </a:solidFill>
              </a:defRPr>
            </a:lvl2pPr>
            <a:lvl3pPr>
              <a:spcAft>
                <a:spcPts val="600"/>
              </a:spcAft>
              <a:defRPr spc="0">
                <a:solidFill>
                  <a:schemeClr val="tx1"/>
                </a:solidFill>
              </a:defRPr>
            </a:lvl3pPr>
            <a:lvl4pPr>
              <a:spcAft>
                <a:spcPts val="600"/>
              </a:spcAft>
              <a:defRPr>
                <a:solidFill>
                  <a:schemeClr val="tx1"/>
                </a:solidFill>
              </a:defRPr>
            </a:lvl4pPr>
            <a:lvl5pPr>
              <a:spcAft>
                <a:spcPts val="6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1788695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medium)">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spcAft>
                <a:spcPts val="600"/>
              </a:spcAft>
              <a:defRPr sz="2400" spc="0">
                <a:solidFill>
                  <a:schemeClr val="tx1"/>
                </a:solidFill>
              </a:defRPr>
            </a:lvl1pPr>
            <a:lvl2pPr>
              <a:spcAft>
                <a:spcPts val="600"/>
              </a:spcAft>
              <a:defRPr sz="2000" spc="0">
                <a:solidFill>
                  <a:schemeClr val="tx1"/>
                </a:solidFill>
              </a:defRPr>
            </a:lvl2pPr>
            <a:lvl3pPr>
              <a:spcAft>
                <a:spcPts val="600"/>
              </a:spcAft>
              <a:defRPr sz="1800" spc="0">
                <a:solidFill>
                  <a:schemeClr val="tx1"/>
                </a:solidFill>
              </a:defRPr>
            </a:lvl3pPr>
            <a:lvl4pPr>
              <a:spcAft>
                <a:spcPts val="600"/>
              </a:spcAft>
              <a:defRPr sz="1600">
                <a:solidFill>
                  <a:schemeClr val="tx1"/>
                </a:solidFill>
              </a:defRPr>
            </a:lvl4pPr>
            <a:lvl5pPr>
              <a:spcAft>
                <a:spcPts val="600"/>
              </a:spcAft>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9134861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larg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344488" indent="-300038">
              <a:spcAft>
                <a:spcPts val="600"/>
              </a:spcAft>
              <a:defRPr sz="2800" spc="0">
                <a:solidFill>
                  <a:schemeClr val="tx1"/>
                </a:solidFill>
              </a:defRPr>
            </a:lvl1pPr>
            <a:lvl2pPr marL="623888" indent="-258763">
              <a:spcAft>
                <a:spcPts val="600"/>
              </a:spcAft>
              <a:defRPr sz="2400" spc="0">
                <a:solidFill>
                  <a:schemeClr val="tx1"/>
                </a:solidFill>
              </a:defRPr>
            </a:lvl2pPr>
            <a:lvl3pPr>
              <a:spcAft>
                <a:spcPts val="600"/>
              </a:spcAft>
              <a:defRPr sz="2000" spc="0">
                <a:solidFill>
                  <a:schemeClr val="tx1"/>
                </a:solidFill>
              </a:defRPr>
            </a:lvl3pPr>
            <a:lvl4pPr>
              <a:spcAft>
                <a:spcPts val="600"/>
              </a:spcAft>
              <a:defRPr sz="1800">
                <a:solidFill>
                  <a:schemeClr val="tx1"/>
                </a:solidFill>
              </a:defRPr>
            </a:lvl4pPr>
            <a:lvl5pPr>
              <a:spcAft>
                <a:spcPts val="600"/>
              </a:spcAf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321424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smal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15308681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medium)">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33643996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685800"/>
            <a:ext cx="8407893" cy="5440679"/>
          </a:xfrm>
        </p:spPr>
        <p:txBody>
          <a:bodyPr/>
          <a:lstStyle>
            <a:lvl1pPr marL="45720" indent="0">
              <a:spcBef>
                <a:spcPts val="0"/>
              </a:spcBef>
              <a:spcAft>
                <a:spcPts val="0"/>
              </a:spcAft>
              <a:buNone/>
              <a:defRPr b="0" spc="0">
                <a:solidFill>
                  <a:schemeClr val="tx1"/>
                </a:solidFill>
              </a:defRPr>
            </a:lvl1pPr>
            <a:lvl2pPr marL="365760" indent="0">
              <a:spcBef>
                <a:spcPts val="0"/>
              </a:spcBef>
              <a:spcAft>
                <a:spcPts val="0"/>
              </a:spcAft>
              <a:buNone/>
              <a:defRPr b="0" spc="0">
                <a:solidFill>
                  <a:schemeClr val="tx1"/>
                </a:solidFill>
              </a:defRPr>
            </a:lvl2pPr>
            <a:lvl3pPr marL="640080" indent="0">
              <a:spcBef>
                <a:spcPts val="0"/>
              </a:spcBef>
              <a:spcAft>
                <a:spcPts val="0"/>
              </a:spcAft>
              <a:buNone/>
              <a:defRPr b="0" spc="0">
                <a:solidFill>
                  <a:schemeClr val="tx1"/>
                </a:solidFill>
              </a:defRPr>
            </a:lvl3pPr>
            <a:lvl4pPr marL="914400" indent="0">
              <a:spcBef>
                <a:spcPts val="0"/>
              </a:spcBef>
              <a:spcAft>
                <a:spcPts val="0"/>
              </a:spcAft>
              <a:buNone/>
              <a:defRPr b="0">
                <a:solidFill>
                  <a:schemeClr val="tx1"/>
                </a:solidFill>
              </a:defRPr>
            </a:lvl4pPr>
            <a:lvl5pPr marL="1097280" indent="0">
              <a:spcBef>
                <a:spcPts val="0"/>
              </a:spcBef>
              <a:spcAft>
                <a:spcPts val="0"/>
              </a:spcAft>
              <a:buNone/>
              <a:defRPr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581975"/>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5819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a:xfrm>
            <a:off x="381000" y="152400"/>
            <a:ext cx="8381260" cy="406153"/>
          </a:xfrm>
        </p:spPr>
        <p:txBody>
          <a:bodyPr/>
          <a:lstStyle>
            <a:lvl1pPr>
              <a:defRPr sz="2000" u="sng" cap="none" spc="0">
                <a:solidFill>
                  <a:schemeClr val="tx1"/>
                </a:solidFill>
              </a:defRPr>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133221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medium)">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19071"/>
            <a:ext cx="4258294"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3201677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a:t>Click to edit Master title style</a:t>
            </a:r>
            <a:endParaRPr lang="en-US" dirty="0"/>
          </a:p>
        </p:txBody>
      </p:sp>
      <p:sp>
        <p:nvSpPr>
          <p:cNvPr id="13"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9337647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secHead" preserve="1">
  <p:cSld name="Subs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a:t>Click to edit Master title style</a:t>
            </a:r>
            <a:endParaRPr lang="en-US" dirty="0"/>
          </a:p>
        </p:txBody>
      </p:sp>
      <p:sp>
        <p:nvSpPr>
          <p:cNvPr id="13"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3633927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3DD63199-ED02-43C5-98B2-403BD5B5424D}" type="datetime1">
              <a:rPr lang="en-US" smtClean="0"/>
              <a:pPr/>
              <a:t>8/27/2020</a:t>
            </a:fld>
            <a:endParaRPr lang="en-US"/>
          </a:p>
        </p:txBody>
      </p:sp>
      <p:sp>
        <p:nvSpPr>
          <p:cNvPr id="8" name="Footer Placeholder 7"/>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0" name="Title 9"/>
          <p:cNvSpPr>
            <a:spLocks noGrp="1"/>
          </p:cNvSpPr>
          <p:nvPr>
            <p:ph type="title"/>
          </p:nvPr>
        </p:nvSpPr>
        <p:spPr/>
        <p:txBody>
          <a:bodyPr/>
          <a:lstStyle/>
          <a:p>
            <a:r>
              <a:rPr lang="en-US"/>
              <a:t>Click to edit Master title style</a:t>
            </a:r>
          </a:p>
        </p:txBody>
      </p:sp>
      <p:sp>
        <p:nvSpPr>
          <p:cNvPr id="11"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6409494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58F7003A-EE07-45D0-8EDE-BE72C64253B7}" type="datetime1">
              <a:rPr lang="en-US" smtClean="0"/>
              <a:pPr/>
              <a:t>8/27/2020</a:t>
            </a:fld>
            <a:endParaRPr lang="en-US"/>
          </a:p>
        </p:txBody>
      </p:sp>
      <p:sp>
        <p:nvSpPr>
          <p:cNvPr id="4" name="Footer Placeholder 3"/>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Title 5"/>
          <p:cNvSpPr>
            <a:spLocks noGrp="1"/>
          </p:cNvSpPr>
          <p:nvPr>
            <p:ph type="title"/>
          </p:nvPr>
        </p:nvSpPr>
        <p:spPr/>
        <p:txBody>
          <a:bodyPr/>
          <a:lstStyle/>
          <a:p>
            <a:r>
              <a:rPr lang="en-US"/>
              <a:t>Click to edit Master title style</a:t>
            </a:r>
          </a:p>
        </p:txBody>
      </p:sp>
      <p:sp>
        <p:nvSpPr>
          <p:cNvPr id="7"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9045304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Date Placeholder 1"/>
          <p:cNvSpPr>
            <a:spLocks noGrp="1"/>
          </p:cNvSpPr>
          <p:nvPr>
            <p:ph type="dt" sz="half" idx="10"/>
          </p:nvPr>
        </p:nvSpPr>
        <p:spPr>
          <a:xfrm>
            <a:off x="370888" y="6629475"/>
            <a:ext cx="2133600" cy="274320"/>
          </a:xfrm>
        </p:spPr>
        <p:txBody>
          <a:bodyPr/>
          <a:lstStyle>
            <a:lvl1pPr>
              <a:defRPr sz="900">
                <a:solidFill>
                  <a:schemeClr val="tx1"/>
                </a:solidFill>
                <a:latin typeface="Arial Narrow" panose="020B0606020202030204" pitchFamily="34" charset="0"/>
              </a:defRPr>
            </a:lvl1pPr>
          </a:lstStyle>
          <a:p>
            <a:fld id="{E6F30DDD-5613-420D-BFAE-9FDA909A81F5}" type="datetime1">
              <a:rPr lang="en-US" smtClean="0"/>
              <a:pPr/>
              <a:t>8/27/2020</a:t>
            </a:fld>
            <a:endParaRPr lang="en-US"/>
          </a:p>
        </p:txBody>
      </p:sp>
      <p:sp>
        <p:nvSpPr>
          <p:cNvPr id="3" name="Footer Placeholder 2"/>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8756565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7010400" y="150876"/>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83D39BFE-46BB-4B94-9063-9A78EB540FB4}" type="datetime1">
              <a:rPr lang="en-US" smtClean="0"/>
              <a:pPr/>
              <a:t>8/27/2020</a:t>
            </a:fld>
            <a:endParaRPr lang="en-US"/>
          </a:p>
        </p:txBody>
      </p:sp>
      <p:sp>
        <p:nvSpPr>
          <p:cNvPr id="6" name="Footer Placeholder 5"/>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
        <p:nvSpPr>
          <p:cNvPr id="12"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201172797"/>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black"/>
              </a:solidFill>
            </a:endParaRPr>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a:xfrm>
            <a:off x="370888" y="6645106"/>
            <a:ext cx="2133600" cy="274320"/>
          </a:xfrm>
        </p:spPr>
        <p:txBody>
          <a:bodyPr/>
          <a:lstStyle>
            <a:lvl1pPr>
              <a:defRPr sz="900">
                <a:solidFill>
                  <a:schemeClr val="tx1"/>
                </a:solidFill>
                <a:latin typeface="Arial Narrow" panose="020B0606020202030204" pitchFamily="34" charset="0"/>
              </a:defRPr>
            </a:lvl1pPr>
          </a:lstStyle>
          <a:p>
            <a:fld id="{B01D2C00-4051-494E-A977-137197B29FE8}" type="datetime1">
              <a:rPr lang="en-US" smtClean="0"/>
              <a:pPr/>
              <a:t>8/27/2020</a:t>
            </a:fld>
            <a:endParaRPr lang="en-US"/>
          </a:p>
        </p:txBody>
      </p:sp>
      <p:sp>
        <p:nvSpPr>
          <p:cNvPr id="12" name="Footer Placeholder 11"/>
          <p:cNvSpPr>
            <a:spLocks noGrp="1"/>
          </p:cNvSpPr>
          <p:nvPr>
            <p:ph type="ftr" sz="quarter" idx="12"/>
          </p:nvPr>
        </p:nvSpPr>
        <p:spPr>
          <a:xfrm>
            <a:off x="3048000" y="6645106"/>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3" name="Title 12"/>
          <p:cNvSpPr>
            <a:spLocks noGrp="1"/>
          </p:cNvSpPr>
          <p:nvPr>
            <p:ph type="title" hasCustomPrompt="1"/>
          </p:nvPr>
        </p:nvSpPr>
        <p:spPr>
          <a:xfrm>
            <a:off x="457200" y="2052960"/>
            <a:ext cx="6324600" cy="1828800"/>
          </a:xfrm>
        </p:spPr>
        <p:txBody>
          <a:bodyPr/>
          <a:lstStyle>
            <a:lvl1pPr algn="r">
              <a:defRPr sz="4000" spc="150" baseline="0"/>
            </a:lvl1pPr>
          </a:lstStyle>
          <a:p>
            <a:r>
              <a:rPr lang="en-US" dirty="0"/>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1" name="Slide Number Placeholder 3">
            <a:extLst>
              <a:ext uri="{FF2B5EF4-FFF2-40B4-BE49-F238E27FC236}">
                <a16:creationId xmlns:a16="http://schemas.microsoft.com/office/drawing/2014/main" id="{4D8609DF-246E-4592-9017-335BBA61F54D}"/>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42267102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Aft>
                <a:spcPts val="600"/>
              </a:spcAft>
              <a:defRPr spc="0">
                <a:solidFill>
                  <a:schemeClr val="tx1"/>
                </a:solidFill>
              </a:defRPr>
            </a:lvl1pPr>
            <a:lvl2pPr>
              <a:spcAft>
                <a:spcPts val="600"/>
              </a:spcAft>
              <a:defRPr spc="0">
                <a:solidFill>
                  <a:schemeClr val="tx1"/>
                </a:solidFill>
              </a:defRPr>
            </a:lvl2pPr>
            <a:lvl3pPr>
              <a:spcAft>
                <a:spcPts val="600"/>
              </a:spcAft>
              <a:defRPr spc="0">
                <a:solidFill>
                  <a:schemeClr val="tx1"/>
                </a:solidFill>
              </a:defRPr>
            </a:lvl3pPr>
            <a:lvl4pPr>
              <a:spcAft>
                <a:spcPts val="600"/>
              </a:spcAft>
              <a:defRPr>
                <a:solidFill>
                  <a:schemeClr val="tx1"/>
                </a:solidFill>
              </a:defRPr>
            </a:lvl4pPr>
            <a:lvl5pPr>
              <a:spcAft>
                <a:spcPts val="6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a:extLst>
              <a:ext uri="{FF2B5EF4-FFF2-40B4-BE49-F238E27FC236}">
                <a16:creationId xmlns:a16="http://schemas.microsoft.com/office/drawing/2014/main" id="{E2DE6586-20E5-4D2A-9EE1-44A5953165CA}"/>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4877304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medium)">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spcAft>
                <a:spcPts val="600"/>
              </a:spcAft>
              <a:defRPr sz="2400" spc="0">
                <a:solidFill>
                  <a:schemeClr val="tx1"/>
                </a:solidFill>
              </a:defRPr>
            </a:lvl1pPr>
            <a:lvl2pPr>
              <a:spcAft>
                <a:spcPts val="600"/>
              </a:spcAft>
              <a:defRPr sz="2000" spc="0">
                <a:solidFill>
                  <a:schemeClr val="tx1"/>
                </a:solidFill>
              </a:defRPr>
            </a:lvl2pPr>
            <a:lvl3pPr>
              <a:spcAft>
                <a:spcPts val="600"/>
              </a:spcAft>
              <a:defRPr sz="1800" spc="0">
                <a:solidFill>
                  <a:schemeClr val="tx1"/>
                </a:solidFill>
              </a:defRPr>
            </a:lvl3pPr>
            <a:lvl4pPr>
              <a:spcAft>
                <a:spcPts val="600"/>
              </a:spcAft>
              <a:defRPr sz="1600">
                <a:solidFill>
                  <a:schemeClr val="tx1"/>
                </a:solidFill>
              </a:defRPr>
            </a:lvl4pPr>
            <a:lvl5pPr>
              <a:spcAft>
                <a:spcPts val="600"/>
              </a:spcAft>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a:extLst>
              <a:ext uri="{FF2B5EF4-FFF2-40B4-BE49-F238E27FC236}">
                <a16:creationId xmlns:a16="http://schemas.microsoft.com/office/drawing/2014/main" id="{01FB564D-8546-4D3A-B883-7D4B1C9A3B67}"/>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1721846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larg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344488" indent="-300038">
              <a:spcAft>
                <a:spcPts val="600"/>
              </a:spcAft>
              <a:defRPr sz="2800" spc="0">
                <a:solidFill>
                  <a:schemeClr val="tx1"/>
                </a:solidFill>
              </a:defRPr>
            </a:lvl1pPr>
            <a:lvl2pPr marL="623888" indent="-258763">
              <a:spcAft>
                <a:spcPts val="600"/>
              </a:spcAft>
              <a:defRPr sz="2400" spc="0">
                <a:solidFill>
                  <a:schemeClr val="tx1"/>
                </a:solidFill>
              </a:defRPr>
            </a:lvl2pPr>
            <a:lvl3pPr>
              <a:spcAft>
                <a:spcPts val="600"/>
              </a:spcAft>
              <a:defRPr sz="2000" spc="0">
                <a:solidFill>
                  <a:schemeClr val="tx1"/>
                </a:solidFill>
              </a:defRPr>
            </a:lvl3pPr>
            <a:lvl4pPr>
              <a:spcAft>
                <a:spcPts val="600"/>
              </a:spcAft>
              <a:defRPr sz="1800">
                <a:solidFill>
                  <a:schemeClr val="tx1"/>
                </a:solidFill>
              </a:defRPr>
            </a:lvl4pPr>
            <a:lvl5pPr>
              <a:spcAft>
                <a:spcPts val="600"/>
              </a:spcAf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p:txBody>
          <a:bodyPr/>
          <a:lstStyle>
            <a:lvl1pPr>
              <a:defRPr cap="none"/>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9" name="Slide Number Placeholder 3">
            <a:extLst>
              <a:ext uri="{FF2B5EF4-FFF2-40B4-BE49-F238E27FC236}">
                <a16:creationId xmlns:a16="http://schemas.microsoft.com/office/drawing/2014/main" id="{AEAD4A3F-3677-4F0D-8AF8-68CE0872A66B}"/>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414767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685800"/>
            <a:ext cx="8407893" cy="5440679"/>
          </a:xfrm>
        </p:spPr>
        <p:txBody>
          <a:bodyPr/>
          <a:lstStyle>
            <a:lvl1pPr marL="45720" indent="0">
              <a:spcBef>
                <a:spcPts val="0"/>
              </a:spcBef>
              <a:spcAft>
                <a:spcPts val="0"/>
              </a:spcAft>
              <a:buNone/>
              <a:defRPr b="0" spc="0">
                <a:solidFill>
                  <a:schemeClr val="tx1"/>
                </a:solidFill>
              </a:defRPr>
            </a:lvl1pPr>
            <a:lvl2pPr marL="365760" indent="0">
              <a:spcBef>
                <a:spcPts val="0"/>
              </a:spcBef>
              <a:spcAft>
                <a:spcPts val="0"/>
              </a:spcAft>
              <a:buNone/>
              <a:defRPr b="0" spc="0">
                <a:solidFill>
                  <a:schemeClr val="tx1"/>
                </a:solidFill>
              </a:defRPr>
            </a:lvl2pPr>
            <a:lvl3pPr marL="640080" indent="0">
              <a:spcBef>
                <a:spcPts val="0"/>
              </a:spcBef>
              <a:spcAft>
                <a:spcPts val="0"/>
              </a:spcAft>
              <a:buNone/>
              <a:defRPr b="0" spc="0">
                <a:solidFill>
                  <a:schemeClr val="tx1"/>
                </a:solidFill>
              </a:defRPr>
            </a:lvl3pPr>
            <a:lvl4pPr marL="914400" indent="0">
              <a:spcBef>
                <a:spcPts val="0"/>
              </a:spcBef>
              <a:spcAft>
                <a:spcPts val="0"/>
              </a:spcAft>
              <a:buNone/>
              <a:defRPr b="0">
                <a:solidFill>
                  <a:schemeClr val="tx1"/>
                </a:solidFill>
              </a:defRPr>
            </a:lvl4pPr>
            <a:lvl5pPr marL="1097280" indent="0">
              <a:spcBef>
                <a:spcPts val="0"/>
              </a:spcBef>
              <a:spcAft>
                <a:spcPts val="0"/>
              </a:spcAft>
              <a:buNone/>
              <a:defRPr b="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70888" y="6581975"/>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5819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a:xfrm>
            <a:off x="381000" y="152400"/>
            <a:ext cx="8381260" cy="406153"/>
          </a:xfrm>
        </p:spPr>
        <p:txBody>
          <a:bodyPr/>
          <a:lstStyle>
            <a:lvl1pPr>
              <a:defRPr sz="2000" u="sng" cap="none" spc="0">
                <a:solidFill>
                  <a:schemeClr val="tx1"/>
                </a:solidFill>
              </a:defRPr>
            </a:lvl1pPr>
          </a:lstStyle>
          <a:p>
            <a:r>
              <a:rPr lang="en-US" dirty="0"/>
              <a:t>Click To Edit Master Title Style</a:t>
            </a:r>
          </a:p>
        </p:txBody>
      </p:sp>
      <p:sp>
        <p:nvSpPr>
          <p:cNvPr id="8"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2205234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smal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000" spc="0">
                <a:solidFill>
                  <a:schemeClr val="tx1"/>
                </a:solidFill>
              </a:defRPr>
            </a:lvl1pPr>
            <a:lvl2pPr>
              <a:defRPr sz="1800" spc="0">
                <a:solidFill>
                  <a:schemeClr val="tx1"/>
                </a:solidFill>
              </a:defRPr>
            </a:lvl2pPr>
            <a:lvl3pPr>
              <a:defRPr sz="1600" spc="0">
                <a:solidFill>
                  <a:schemeClr val="tx1"/>
                </a:solidFill>
              </a:defRPr>
            </a:lvl3pPr>
            <a:lvl4pPr>
              <a:defRPr sz="1400" spc="0">
                <a:solidFill>
                  <a:schemeClr val="tx1"/>
                </a:solidFill>
              </a:defRPr>
            </a:lvl4pPr>
            <a:lvl5pPr>
              <a:defRPr sz="14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0" name="Slide Number Placeholder 3">
            <a:extLst>
              <a:ext uri="{FF2B5EF4-FFF2-40B4-BE49-F238E27FC236}">
                <a16:creationId xmlns:a16="http://schemas.microsoft.com/office/drawing/2014/main" id="{06AB850F-29E0-47A7-9D5F-C1DC738D1CAD}"/>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384176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medium)">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3132" y="1719071"/>
            <a:ext cx="4222668"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258294" cy="4912233"/>
          </a:xfrm>
        </p:spPr>
        <p:txBody>
          <a:bodyPr>
            <a:normAutofit/>
          </a:bodyPr>
          <a:lstStyle>
            <a:lvl1pPr>
              <a:defRPr sz="2400" spc="0">
                <a:solidFill>
                  <a:schemeClr val="tx1"/>
                </a:solidFill>
              </a:defRPr>
            </a:lvl1pPr>
            <a:lvl2pPr>
              <a:defRPr sz="2000" spc="0">
                <a:solidFill>
                  <a:schemeClr val="tx1"/>
                </a:solidFill>
              </a:defRPr>
            </a:lvl2pPr>
            <a:lvl3pPr>
              <a:defRPr sz="1800" spc="0">
                <a:solidFill>
                  <a:schemeClr val="tx1"/>
                </a:solidFill>
              </a:defRPr>
            </a:lvl3pPr>
            <a:lvl4pPr>
              <a:defRPr sz="1600" spc="0">
                <a:solidFill>
                  <a:schemeClr val="tx1"/>
                </a:solidFill>
              </a:defRPr>
            </a:lvl4pPr>
            <a:lvl5pPr>
              <a:defRPr sz="1600" spc="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81521" y="6630110"/>
            <a:ext cx="2133600" cy="274320"/>
          </a:xfrm>
        </p:spPr>
        <p:txBody>
          <a:bodyPr/>
          <a:lstStyle>
            <a:lvl1pPr>
              <a:defRPr sz="900">
                <a:solidFill>
                  <a:schemeClr val="tx1"/>
                </a:solidFill>
                <a:latin typeface="Arial Narrow" panose="020B0606020202030204" pitchFamily="34" charset="0"/>
              </a:defRPr>
            </a:lvl1pPr>
          </a:lstStyle>
          <a:p>
            <a:fld id="{C715CDA6-468B-4914-9119-2CA166CC068C}" type="datetime1">
              <a:rPr lang="en-US" smtClean="0"/>
              <a:pPr/>
              <a:t>8/27/2020</a:t>
            </a:fld>
            <a:endParaRPr lang="en-US"/>
          </a:p>
        </p:txBody>
      </p:sp>
      <p:sp>
        <p:nvSpPr>
          <p:cNvPr id="6" name="Footer Placeholder 5"/>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8" name="Title 7"/>
          <p:cNvSpPr>
            <a:spLocks noGrp="1"/>
          </p:cNvSpPr>
          <p:nvPr>
            <p:ph type="title"/>
          </p:nvPr>
        </p:nvSpPr>
        <p:spPr/>
        <p:txBody>
          <a:bodyPr/>
          <a:lstStyle/>
          <a:p>
            <a:r>
              <a:rPr lang="en-US"/>
              <a:t>Click to edit Master title style</a:t>
            </a:r>
          </a:p>
        </p:txBody>
      </p:sp>
      <p:sp>
        <p:nvSpPr>
          <p:cNvPr id="9"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10" name="Slide Number Placeholder 3">
            <a:extLst>
              <a:ext uri="{FF2B5EF4-FFF2-40B4-BE49-F238E27FC236}">
                <a16:creationId xmlns:a16="http://schemas.microsoft.com/office/drawing/2014/main" id="{33D4124B-0DCE-4FD2-BE75-B48FBB7967C0}"/>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18651503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685800"/>
            <a:ext cx="8407893" cy="5440679"/>
          </a:xfrm>
        </p:spPr>
        <p:txBody>
          <a:bodyPr/>
          <a:lstStyle>
            <a:lvl1pPr marL="45720" indent="0">
              <a:spcBef>
                <a:spcPts val="0"/>
              </a:spcBef>
              <a:spcAft>
                <a:spcPts val="0"/>
              </a:spcAft>
              <a:buNone/>
              <a:defRPr b="0" spc="0">
                <a:solidFill>
                  <a:schemeClr val="tx1"/>
                </a:solidFill>
              </a:defRPr>
            </a:lvl1pPr>
            <a:lvl2pPr marL="365760" indent="0">
              <a:spcBef>
                <a:spcPts val="0"/>
              </a:spcBef>
              <a:spcAft>
                <a:spcPts val="0"/>
              </a:spcAft>
              <a:buNone/>
              <a:defRPr b="0" spc="0">
                <a:solidFill>
                  <a:schemeClr val="tx1"/>
                </a:solidFill>
              </a:defRPr>
            </a:lvl2pPr>
            <a:lvl3pPr marL="640080" indent="0">
              <a:spcBef>
                <a:spcPts val="0"/>
              </a:spcBef>
              <a:spcAft>
                <a:spcPts val="0"/>
              </a:spcAft>
              <a:buNone/>
              <a:defRPr b="0" spc="0">
                <a:solidFill>
                  <a:schemeClr val="tx1"/>
                </a:solidFill>
              </a:defRPr>
            </a:lvl3pPr>
            <a:lvl4pPr marL="914400" indent="0">
              <a:spcBef>
                <a:spcPts val="0"/>
              </a:spcBef>
              <a:spcAft>
                <a:spcPts val="0"/>
              </a:spcAft>
              <a:buNone/>
              <a:defRPr b="0">
                <a:solidFill>
                  <a:schemeClr val="tx1"/>
                </a:solidFill>
              </a:defRPr>
            </a:lvl4pPr>
            <a:lvl5pPr marL="1097280" indent="0">
              <a:spcBef>
                <a:spcPts val="0"/>
              </a:spcBef>
              <a:spcAft>
                <a:spcPts val="0"/>
              </a:spcAft>
              <a:buNone/>
              <a:defRPr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70888" y="6581975"/>
            <a:ext cx="2133600" cy="274320"/>
          </a:xfrm>
        </p:spPr>
        <p:txBody>
          <a:bodyPr/>
          <a:lstStyle>
            <a:lvl1pPr>
              <a:defRPr sz="900">
                <a:solidFill>
                  <a:schemeClr val="tx1"/>
                </a:solidFill>
                <a:latin typeface="Arial Narrow" panose="020B0606020202030204" pitchFamily="34" charset="0"/>
              </a:defRPr>
            </a:lvl1pPr>
          </a:lstStyle>
          <a:p>
            <a:fld id="{7AB79BEF-7C7E-4EC3-A0A2-7AB0F4F51B73}" type="datetime1">
              <a:rPr lang="en-US" smtClean="0"/>
              <a:pPr/>
              <a:t>8/27/2020</a:t>
            </a:fld>
            <a:endParaRPr lang="en-US"/>
          </a:p>
        </p:txBody>
      </p:sp>
      <p:sp>
        <p:nvSpPr>
          <p:cNvPr id="5" name="Footer Placeholder 4"/>
          <p:cNvSpPr>
            <a:spLocks noGrp="1"/>
          </p:cNvSpPr>
          <p:nvPr>
            <p:ph type="ftr" sz="quarter" idx="11"/>
          </p:nvPr>
        </p:nvSpPr>
        <p:spPr>
          <a:xfrm>
            <a:off x="3048000" y="65819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7" name="Title 6"/>
          <p:cNvSpPr>
            <a:spLocks noGrp="1"/>
          </p:cNvSpPr>
          <p:nvPr>
            <p:ph type="title" hasCustomPrompt="1"/>
          </p:nvPr>
        </p:nvSpPr>
        <p:spPr>
          <a:xfrm>
            <a:off x="381000" y="152400"/>
            <a:ext cx="8381260" cy="406153"/>
          </a:xfrm>
        </p:spPr>
        <p:txBody>
          <a:bodyPr/>
          <a:lstStyle>
            <a:lvl1pPr>
              <a:defRPr sz="2000" u="sng" cap="none" spc="0">
                <a:solidFill>
                  <a:schemeClr val="tx1"/>
                </a:solidFill>
              </a:defRPr>
            </a:lvl1pPr>
          </a:lstStyle>
          <a:p>
            <a:r>
              <a:rPr lang="en-US" dirty="0"/>
              <a:t>Click To Edit Master Title Style</a:t>
            </a:r>
          </a:p>
        </p:txBody>
      </p:sp>
      <p:sp>
        <p:nvSpPr>
          <p:cNvPr id="8"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9" name="Slide Number Placeholder 3">
            <a:extLst>
              <a:ext uri="{FF2B5EF4-FFF2-40B4-BE49-F238E27FC236}">
                <a16:creationId xmlns:a16="http://schemas.microsoft.com/office/drawing/2014/main" id="{DB62AEC6-CA35-4482-B790-D511620C0E51}"/>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37522491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a:extLst>
              <a:ext uri="{FF2B5EF4-FFF2-40B4-BE49-F238E27FC236}">
                <a16:creationId xmlns:a16="http://schemas.microsoft.com/office/drawing/2014/main" id="{7F522084-5389-49DB-810C-34F47F8FDC42}"/>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0739483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secHead" preserve="1">
  <p:cSld name="Subs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a:t>Click to edit Master title style</a:t>
            </a:r>
            <a:endParaRPr lang="en-US" dirty="0"/>
          </a:p>
        </p:txBody>
      </p:sp>
      <p:sp>
        <p:nvSpPr>
          <p:cNvPr id="13"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0" name="Slide Number Placeholder 3">
            <a:extLst>
              <a:ext uri="{FF2B5EF4-FFF2-40B4-BE49-F238E27FC236}">
                <a16:creationId xmlns:a16="http://schemas.microsoft.com/office/drawing/2014/main" id="{AECA56E7-F650-4170-B031-F26B491E1565}"/>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7563947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spc="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spc="0"/>
            </a:lvl1pPr>
            <a:lvl2pPr>
              <a:defRPr sz="2000" spc="0"/>
            </a:lvl2pPr>
            <a:lvl3pPr>
              <a:defRPr sz="1800" spc="0"/>
            </a:lvl3pPr>
            <a:lvl4pPr>
              <a:defRPr sz="1600" spc="0"/>
            </a:lvl4pPr>
            <a:lvl5pPr>
              <a:defRPr sz="1600" spc="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3DD63199-ED02-43C5-98B2-403BD5B5424D}" type="datetime1">
              <a:rPr lang="en-US" smtClean="0"/>
              <a:pPr/>
              <a:t>8/27/2020</a:t>
            </a:fld>
            <a:endParaRPr lang="en-US"/>
          </a:p>
        </p:txBody>
      </p:sp>
      <p:sp>
        <p:nvSpPr>
          <p:cNvPr id="8" name="Footer Placeholder 7"/>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0" name="Title 9"/>
          <p:cNvSpPr>
            <a:spLocks noGrp="1"/>
          </p:cNvSpPr>
          <p:nvPr>
            <p:ph type="title"/>
          </p:nvPr>
        </p:nvSpPr>
        <p:spPr/>
        <p:txBody>
          <a:bodyPr/>
          <a:lstStyle/>
          <a:p>
            <a:r>
              <a:rPr lang="en-US"/>
              <a:t>Click to edit Master title style</a:t>
            </a:r>
          </a:p>
        </p:txBody>
      </p:sp>
      <p:sp>
        <p:nvSpPr>
          <p:cNvPr id="11"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2" name="Slide Number Placeholder 3">
            <a:extLst>
              <a:ext uri="{FF2B5EF4-FFF2-40B4-BE49-F238E27FC236}">
                <a16:creationId xmlns:a16="http://schemas.microsoft.com/office/drawing/2014/main" id="{ACBF2E09-7228-48B9-8044-B9D203F5551C}"/>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4937935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70888" y="6617600"/>
            <a:ext cx="2133600" cy="274320"/>
          </a:xfrm>
        </p:spPr>
        <p:txBody>
          <a:bodyPr/>
          <a:lstStyle>
            <a:lvl1pPr>
              <a:defRPr sz="900">
                <a:solidFill>
                  <a:schemeClr val="tx1"/>
                </a:solidFill>
                <a:latin typeface="Arial Narrow" panose="020B0606020202030204" pitchFamily="34" charset="0"/>
              </a:defRPr>
            </a:lvl1pPr>
          </a:lstStyle>
          <a:p>
            <a:fld id="{58F7003A-EE07-45D0-8EDE-BE72C64253B7}" type="datetime1">
              <a:rPr lang="en-US" smtClean="0"/>
              <a:pPr/>
              <a:t>8/27/2020</a:t>
            </a:fld>
            <a:endParaRPr lang="en-US"/>
          </a:p>
        </p:txBody>
      </p:sp>
      <p:sp>
        <p:nvSpPr>
          <p:cNvPr id="4" name="Footer Placeholder 3"/>
          <p:cNvSpPr>
            <a:spLocks noGrp="1"/>
          </p:cNvSpPr>
          <p:nvPr>
            <p:ph type="ftr" sz="quarter" idx="11"/>
          </p:nvPr>
        </p:nvSpPr>
        <p:spPr>
          <a:xfrm>
            <a:off x="3048000" y="661760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Title 5"/>
          <p:cNvSpPr>
            <a:spLocks noGrp="1"/>
          </p:cNvSpPr>
          <p:nvPr>
            <p:ph type="title"/>
          </p:nvPr>
        </p:nvSpPr>
        <p:spPr/>
        <p:txBody>
          <a:bodyPr/>
          <a:lstStyle/>
          <a:p>
            <a:r>
              <a:rPr lang="en-US"/>
              <a:t>Click to edit Master title style</a:t>
            </a:r>
          </a:p>
        </p:txBody>
      </p:sp>
      <p:sp>
        <p:nvSpPr>
          <p:cNvPr id="7"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8" name="Slide Number Placeholder 3">
            <a:extLst>
              <a:ext uri="{FF2B5EF4-FFF2-40B4-BE49-F238E27FC236}">
                <a16:creationId xmlns:a16="http://schemas.microsoft.com/office/drawing/2014/main" id="{6F10B818-19C8-4A97-84A9-335FAA858E36}"/>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1323752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Date Placeholder 1"/>
          <p:cNvSpPr>
            <a:spLocks noGrp="1"/>
          </p:cNvSpPr>
          <p:nvPr>
            <p:ph type="dt" sz="half" idx="10"/>
          </p:nvPr>
        </p:nvSpPr>
        <p:spPr>
          <a:xfrm>
            <a:off x="370888" y="6629475"/>
            <a:ext cx="2133600" cy="274320"/>
          </a:xfrm>
        </p:spPr>
        <p:txBody>
          <a:bodyPr/>
          <a:lstStyle>
            <a:lvl1pPr>
              <a:defRPr sz="900">
                <a:solidFill>
                  <a:schemeClr val="tx1"/>
                </a:solidFill>
                <a:latin typeface="Arial Narrow" panose="020B0606020202030204" pitchFamily="34" charset="0"/>
              </a:defRPr>
            </a:lvl1pPr>
          </a:lstStyle>
          <a:p>
            <a:fld id="{E6F30DDD-5613-420D-BFAE-9FDA909A81F5}" type="datetime1">
              <a:rPr lang="en-US" smtClean="0"/>
              <a:pPr/>
              <a:t>8/27/2020</a:t>
            </a:fld>
            <a:endParaRPr lang="en-US"/>
          </a:p>
        </p:txBody>
      </p:sp>
      <p:sp>
        <p:nvSpPr>
          <p:cNvPr id="3" name="Footer Placeholder 2"/>
          <p:cNvSpPr>
            <a:spLocks noGrp="1"/>
          </p:cNvSpPr>
          <p:nvPr>
            <p:ph type="ftr" sz="quarter" idx="11"/>
          </p:nvPr>
        </p:nvSpPr>
        <p:spPr>
          <a:xfrm>
            <a:off x="3048000" y="6629475"/>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6"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
        <p:nvSpPr>
          <p:cNvPr id="7" name="Slide Number Placeholder 3">
            <a:extLst>
              <a:ext uri="{FF2B5EF4-FFF2-40B4-BE49-F238E27FC236}">
                <a16:creationId xmlns:a16="http://schemas.microsoft.com/office/drawing/2014/main" id="{039114AE-1352-4D49-8C5C-3EED0062B8F7}"/>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prstClr val="black"/>
                </a:solidFill>
                <a:latin typeface="Arial Narrow" pitchFamily="34" charset="0"/>
              </a:rPr>
              <a:t>Slide </a:t>
            </a:r>
            <a:fld id="{91D1C02B-4EAB-4E15-8698-97615A35039E}" type="slidenum">
              <a:rPr lang="en-US" sz="900" b="0" smtClean="0">
                <a:solidFill>
                  <a:prstClr val="black"/>
                </a:solidFill>
                <a:latin typeface="Arial Narrow" pitchFamily="34" charset="0"/>
              </a:rPr>
              <a:pPr algn="r" fontAlgn="auto">
                <a:spcBef>
                  <a:spcPts val="0"/>
                </a:spcBef>
                <a:spcAft>
                  <a:spcPts val="0"/>
                </a:spcAft>
              </a:pPr>
              <a:t>‹#›</a:t>
            </a:fld>
            <a:endParaRPr lang="en-US" sz="900" b="0">
              <a:solidFill>
                <a:prstClr val="black"/>
              </a:solidFill>
              <a:latin typeface="Arial Narrow" pitchFamily="34" charset="0"/>
            </a:endParaRPr>
          </a:p>
        </p:txBody>
      </p:sp>
    </p:spTree>
    <p:extLst>
      <p:ext uri="{BB962C8B-B14F-4D97-AF65-F5344CB8AC3E}">
        <p14:creationId xmlns:p14="http://schemas.microsoft.com/office/powerpoint/2010/main" val="3178385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7010400" y="150876"/>
            <a:ext cx="1981200" cy="65562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83D39BFE-46BB-4B94-9063-9A78EB540FB4}" type="datetime1">
              <a:rPr lang="en-US" smtClean="0"/>
              <a:pPr/>
              <a:t>8/27/2020</a:t>
            </a:fld>
            <a:endParaRPr lang="en-US"/>
          </a:p>
        </p:txBody>
      </p:sp>
      <p:sp>
        <p:nvSpPr>
          <p:cNvPr id="6" name="Footer Placeholder 5"/>
          <p:cNvSpPr>
            <a:spLocks noGrp="1"/>
          </p:cNvSpPr>
          <p:nvPr>
            <p:ph type="ftr" sz="quarter" idx="11"/>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
        <p:nvSpPr>
          <p:cNvPr id="12" name="Slide Number Placeholder 3"/>
          <p:cNvSpPr txBox="1">
            <a:spLocks/>
          </p:cNvSpPr>
          <p:nvPr/>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
        <p:nvSpPr>
          <p:cNvPr id="13" name="Slide Number Placeholder 3">
            <a:extLst>
              <a:ext uri="{FF2B5EF4-FFF2-40B4-BE49-F238E27FC236}">
                <a16:creationId xmlns:a16="http://schemas.microsoft.com/office/drawing/2014/main" id="{58ACDF46-899B-4841-8F5D-27F0352B39E0}"/>
              </a:ext>
            </a:extLst>
          </p:cNvPr>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66364959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dirty="0"/>
              <a:t>Click to edit Master title style</a:t>
            </a:r>
          </a:p>
        </p:txBody>
      </p:sp>
      <p:sp>
        <p:nvSpPr>
          <p:cNvPr id="13"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194760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ubs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400" y="153923"/>
            <a:ext cx="6705600" cy="655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a:xfrm>
            <a:off x="370888" y="6641350"/>
            <a:ext cx="2133600" cy="274320"/>
          </a:xfrm>
        </p:spPr>
        <p:txBody>
          <a:bodyPr/>
          <a:lstStyle>
            <a:lvl1pPr>
              <a:defRPr sz="900">
                <a:solidFill>
                  <a:schemeClr val="tx1"/>
                </a:solidFill>
                <a:latin typeface="Arial Narrow" panose="020B0606020202030204" pitchFamily="34" charset="0"/>
              </a:defRPr>
            </a:lvl1pPr>
          </a:lstStyle>
          <a:p>
            <a:fld id="{C434DD70-68F0-4DEF-81F9-71079D2F1371}" type="datetime1">
              <a:rPr lang="en-US" smtClean="0"/>
              <a:pPr/>
              <a:t>8/27/2020</a:t>
            </a:fld>
            <a:endParaRPr lang="en-US"/>
          </a:p>
        </p:txBody>
      </p:sp>
      <p:sp>
        <p:nvSpPr>
          <p:cNvPr id="11" name="Footer Placeholder 10"/>
          <p:cNvSpPr>
            <a:spLocks noGrp="1"/>
          </p:cNvSpPr>
          <p:nvPr>
            <p:ph type="ftr" sz="quarter" idx="12"/>
          </p:nvPr>
        </p:nvSpPr>
        <p:spPr>
          <a:xfrm>
            <a:off x="3048000" y="6641350"/>
            <a:ext cx="3352800" cy="274320"/>
          </a:xfrm>
        </p:spPr>
        <p:txBody>
          <a:bodyPr/>
          <a:lstStyle>
            <a:lvl1pPr>
              <a:defRPr sz="900">
                <a:solidFill>
                  <a:schemeClr val="tx1"/>
                </a:solidFill>
                <a:latin typeface="Arial Narrow" panose="020B0606020202030204" pitchFamily="34" charset="0"/>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solidFill>
                  <a:schemeClr val="tx1"/>
                </a:solidFill>
              </a:defRPr>
            </a:lvl1pPr>
          </a:lstStyle>
          <a:p>
            <a:r>
              <a:rPr lang="en-US" dirty="0"/>
              <a:t>Click to edit Master title style</a:t>
            </a:r>
          </a:p>
        </p:txBody>
      </p:sp>
      <p:sp>
        <p:nvSpPr>
          <p:cNvPr id="13" name="Slide Number Placeholder 3"/>
          <p:cNvSpPr txBox="1">
            <a:spLocks/>
          </p:cNvSpPr>
          <p:nvPr userDrawn="1"/>
        </p:nvSpPr>
        <p:spPr>
          <a:xfrm>
            <a:off x="8234680" y="6631305"/>
            <a:ext cx="582966" cy="274320"/>
          </a:xfrm>
          <a:prstGeom prst="rect">
            <a:avLst/>
          </a:prstGeom>
          <a:noFill/>
          <a:ln w="1905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ctr" defTabSz="914400" rtl="0" eaLnBrk="1" latinLnBrk="0" hangingPunct="1">
              <a:defRPr sz="2400" kern="1200">
                <a:solidFill>
                  <a:schemeClr val="tx1"/>
                </a:solidFill>
                <a:latin typeface="Times New Roman" pitchFamily="18" charset="0"/>
                <a:ea typeface="+mn-ea"/>
                <a:cs typeface="+mn-cs"/>
              </a:defRPr>
            </a:lvl1pPr>
            <a:lvl2pPr marL="742950" indent="-285750" algn="l" defTabSz="914400" rtl="0" eaLnBrk="1" latinLnBrk="0" hangingPunct="1">
              <a:defRPr sz="2400" kern="1200">
                <a:solidFill>
                  <a:schemeClr val="tx1"/>
                </a:solidFill>
                <a:latin typeface="Times New Roman" pitchFamily="18" charset="0"/>
                <a:ea typeface="+mn-ea"/>
                <a:cs typeface="+mn-cs"/>
              </a:defRPr>
            </a:lvl2pPr>
            <a:lvl3pPr marL="1143000" indent="-228600" algn="l" defTabSz="914400" rtl="0" eaLnBrk="1" latinLnBrk="0" hangingPunct="1">
              <a:defRPr sz="2400" kern="1200">
                <a:solidFill>
                  <a:schemeClr val="tx1"/>
                </a:solidFill>
                <a:latin typeface="Times New Roman" pitchFamily="18" charset="0"/>
                <a:ea typeface="+mn-ea"/>
                <a:cs typeface="+mn-cs"/>
              </a:defRPr>
            </a:lvl3pPr>
            <a:lvl4pPr marL="1600200" indent="-228600" algn="l" defTabSz="914400" rtl="0" eaLnBrk="1" latinLnBrk="0" hangingPunct="1">
              <a:defRPr sz="2400" kern="1200">
                <a:solidFill>
                  <a:schemeClr val="tx1"/>
                </a:solidFill>
                <a:latin typeface="Times New Roman" pitchFamily="18" charset="0"/>
                <a:ea typeface="+mn-ea"/>
                <a:cs typeface="+mn-cs"/>
              </a:defRPr>
            </a:lvl4pPr>
            <a:lvl5pPr marL="2057400" indent="-228600" algn="l" defTabSz="914400" rtl="0" eaLnBrk="1" latinLnBrk="0" hangingPunct="1">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r" fontAlgn="auto">
              <a:spcBef>
                <a:spcPts val="0"/>
              </a:spcBef>
              <a:spcAft>
                <a:spcPts val="0"/>
              </a:spcAft>
            </a:pPr>
            <a:r>
              <a:rPr lang="en-US" sz="900" b="0">
                <a:solidFill>
                  <a:schemeClr val="tx1"/>
                </a:solidFill>
                <a:latin typeface="Arial Narrow" pitchFamily="34" charset="0"/>
              </a:rPr>
              <a:t>Slide </a:t>
            </a:r>
            <a:fld id="{91D1C02B-4EAB-4E15-8698-97615A35039E}" type="slidenum">
              <a:rPr lang="en-US" sz="900" b="0" smtClean="0">
                <a:solidFill>
                  <a:schemeClr val="tx1"/>
                </a:solidFill>
                <a:latin typeface="Arial Narrow" pitchFamily="34" charset="0"/>
              </a:rPr>
              <a:pPr algn="r" fontAlgn="auto">
                <a:spcBef>
                  <a:spcPts val="0"/>
                </a:spcBef>
                <a:spcAft>
                  <a:spcPts val="0"/>
                </a:spcAft>
              </a:pPr>
              <a:t>‹#›</a:t>
            </a:fld>
            <a:endParaRPr lang="en-US" sz="900" b="0">
              <a:solidFill>
                <a:schemeClr val="tx1"/>
              </a:solidFill>
              <a:latin typeface="Arial Narrow" pitchFamily="34" charset="0"/>
            </a:endParaRPr>
          </a:p>
        </p:txBody>
      </p:sp>
    </p:spTree>
    <p:extLst>
      <p:ext uri="{BB962C8B-B14F-4D97-AF65-F5344CB8AC3E}">
        <p14:creationId xmlns:p14="http://schemas.microsoft.com/office/powerpoint/2010/main" val="2071180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pPr eaLnBrk="1" fontAlgn="auto" hangingPunct="1">
              <a:spcBef>
                <a:spcPts val="0"/>
              </a:spcBef>
              <a:spcAft>
                <a:spcPts val="0"/>
              </a:spcAft>
            </a:pPr>
            <a:fld id="{29D87F41-6843-4E69-8327-FFD93063886E}" type="datetime1">
              <a:rPr lang="en-US" b="0" smtClean="0">
                <a:solidFill>
                  <a:srgbClr val="0D6911"/>
                </a:solidFill>
                <a:latin typeface="Franklin Gothic Medium"/>
              </a:rPr>
              <a:pPr eaLnBrk="1" fontAlgn="auto" hangingPunct="1">
                <a:spcBef>
                  <a:spcPts val="0"/>
                </a:spcBef>
                <a:spcAft>
                  <a:spcPts val="0"/>
                </a:spcAft>
              </a:pPr>
              <a:t>8/27/2020</a:t>
            </a:fld>
            <a:endParaRPr lang="en-US" b="0">
              <a:solidFill>
                <a:srgbClr val="0D6911"/>
              </a:solidFill>
              <a:latin typeface="Franklin Gothic Medium"/>
            </a:endParaRP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Tree>
    <p:extLst>
      <p:ext uri="{BB962C8B-B14F-4D97-AF65-F5344CB8AC3E}">
        <p14:creationId xmlns:p14="http://schemas.microsoft.com/office/powerpoint/2010/main" val="389342856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87" r:id="rId4"/>
    <p:sldLayoutId id="2147483679" r:id="rId5"/>
    <p:sldLayoutId id="2147483688" r:id="rId6"/>
    <p:sldLayoutId id="2147483680" r:id="rId7"/>
    <p:sldLayoutId id="2147483681" r:id="rId8"/>
    <p:sldLayoutId id="2147483689" r:id="rId9"/>
    <p:sldLayoutId id="2147483682" r:id="rId10"/>
    <p:sldLayoutId id="2147483683" r:id="rId11"/>
    <p:sldLayoutId id="2147483684" r:id="rId12"/>
    <p:sldLayoutId id="2147483685" r:id="rId13"/>
  </p:sldLayoutIdLst>
  <p:hf hdr="0" ftr="0" dt="0"/>
  <p:txStyles>
    <p:titleStyle>
      <a:lvl1pPr algn="ctr" defTabSz="914400" rtl="0" eaLnBrk="1" latinLnBrk="0" hangingPunct="1">
        <a:spcBef>
          <a:spcPct val="0"/>
        </a:spcBef>
        <a:buNone/>
        <a:defRPr sz="3200" kern="1200" cap="none"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white"/>
              </a:solidFill>
            </a:endParaRPr>
          </a:p>
        </p:txBody>
      </p:sp>
      <p:sp>
        <p:nvSpPr>
          <p:cNvPr id="8" name="Rectangle 7"/>
          <p:cNvSpPr/>
          <p:nvPr/>
        </p:nvSpPr>
        <p:spPr>
          <a:xfrm>
            <a:off x="152400" y="152402"/>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350" b="0">
              <a:solidFill>
                <a:prstClr val="white"/>
              </a:solidFill>
            </a:endParaRPr>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825">
                <a:solidFill>
                  <a:schemeClr val="tx2"/>
                </a:solidFill>
              </a:defRPr>
            </a:lvl1pPr>
          </a:lstStyle>
          <a:p>
            <a:pPr eaLnBrk="1" fontAlgn="auto" hangingPunct="1">
              <a:spcBef>
                <a:spcPts val="0"/>
              </a:spcBef>
              <a:spcAft>
                <a:spcPts val="0"/>
              </a:spcAft>
            </a:pPr>
            <a:fld id="{29D87F41-6843-4E69-8327-FFD93063886E}" type="datetime1">
              <a:rPr lang="en-US" b="0" smtClean="0">
                <a:solidFill>
                  <a:srgbClr val="0D6911"/>
                </a:solidFill>
                <a:latin typeface="Franklin Gothic Medium"/>
              </a:rPr>
              <a:pPr eaLnBrk="1" fontAlgn="auto" hangingPunct="1">
                <a:spcBef>
                  <a:spcPts val="0"/>
                </a:spcBef>
                <a:spcAft>
                  <a:spcPts val="0"/>
                </a:spcAft>
              </a:pPr>
              <a:t>8/27/2020</a:t>
            </a:fld>
            <a:endParaRPr lang="en-US" b="0">
              <a:solidFill>
                <a:srgbClr val="0D6911"/>
              </a:solidFill>
              <a:latin typeface="Franklin Gothic Medium"/>
            </a:endParaRP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825">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825">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Tree>
    <p:extLst>
      <p:ext uri="{BB962C8B-B14F-4D97-AF65-F5344CB8AC3E}">
        <p14:creationId xmlns:p14="http://schemas.microsoft.com/office/powerpoint/2010/main" val="413226636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ctr" defTabSz="685800" rtl="0" eaLnBrk="1" latinLnBrk="0" hangingPunct="1">
        <a:spcBef>
          <a:spcPct val="0"/>
        </a:spcBef>
        <a:buNone/>
        <a:defRPr sz="2400" kern="1200" cap="none" spc="150" baseline="0">
          <a:ln>
            <a:noFill/>
          </a:ln>
          <a:solidFill>
            <a:schemeClr val="bg1"/>
          </a:solidFill>
          <a:effectLst/>
          <a:latin typeface="+mj-lt"/>
          <a:ea typeface="+mj-ea"/>
          <a:cs typeface="+mj-cs"/>
        </a:defRPr>
      </a:lvl1pPr>
    </p:titleStyle>
    <p:bodyStyle>
      <a:lvl1pPr marL="205740" indent="-171450" algn="l" defTabSz="685800" rtl="0" eaLnBrk="1" latinLnBrk="0" hangingPunct="1">
        <a:spcBef>
          <a:spcPct val="20000"/>
        </a:spcBef>
        <a:buClr>
          <a:schemeClr val="accent1"/>
        </a:buClr>
        <a:buFont typeface="Wingdings 2" pitchFamily="18" charset="2"/>
        <a:buChar char=""/>
        <a:defRPr sz="1500" kern="1200" spc="113" baseline="0">
          <a:solidFill>
            <a:schemeClr val="tx2"/>
          </a:solidFill>
          <a:latin typeface="+mn-lt"/>
          <a:ea typeface="+mn-ea"/>
          <a:cs typeface="+mn-cs"/>
        </a:defRPr>
      </a:lvl1pPr>
      <a:lvl2pPr marL="411480" indent="-137160" algn="l" defTabSz="685800" rtl="0" eaLnBrk="1" latinLnBrk="0" hangingPunct="1">
        <a:spcBef>
          <a:spcPct val="20000"/>
        </a:spcBef>
        <a:buClr>
          <a:schemeClr val="accent2"/>
        </a:buClr>
        <a:buFont typeface="Wingdings" pitchFamily="2" charset="2"/>
        <a:buChar char="§"/>
        <a:defRPr sz="1350" kern="1200" spc="75" baseline="0">
          <a:solidFill>
            <a:schemeClr val="tx2"/>
          </a:solidFill>
          <a:latin typeface="+mn-lt"/>
          <a:ea typeface="+mn-ea"/>
          <a:cs typeface="+mn-cs"/>
        </a:defRPr>
      </a:lvl2pPr>
      <a:lvl3pPr marL="617220" indent="-137160" algn="l" defTabSz="685800" rtl="0" eaLnBrk="1" latinLnBrk="0" hangingPunct="1">
        <a:spcBef>
          <a:spcPct val="20000"/>
        </a:spcBef>
        <a:buClr>
          <a:schemeClr val="accent3"/>
        </a:buClr>
        <a:buFont typeface="Wingdings" pitchFamily="2" charset="2"/>
        <a:buChar char="§"/>
        <a:defRPr sz="1200" kern="1200" spc="75" baseline="0">
          <a:solidFill>
            <a:schemeClr val="tx2"/>
          </a:solidFill>
          <a:latin typeface="+mn-lt"/>
          <a:ea typeface="+mn-ea"/>
          <a:cs typeface="+mn-cs"/>
        </a:defRPr>
      </a:lvl3pPr>
      <a:lvl4pPr marL="822960" indent="-137160" algn="l" defTabSz="685800" rtl="0" eaLnBrk="1" latinLnBrk="0" hangingPunct="1">
        <a:spcBef>
          <a:spcPct val="20000"/>
        </a:spcBef>
        <a:buClr>
          <a:schemeClr val="accent4"/>
        </a:buClr>
        <a:buFont typeface="Wingdings" pitchFamily="2" charset="2"/>
        <a:buChar char="§"/>
        <a:defRPr sz="1050" kern="1200">
          <a:solidFill>
            <a:schemeClr val="tx2"/>
          </a:solidFill>
          <a:latin typeface="+mn-lt"/>
          <a:ea typeface="+mn-ea"/>
          <a:cs typeface="+mn-cs"/>
        </a:defRPr>
      </a:lvl4pPr>
      <a:lvl5pPr marL="960120" indent="-137160" algn="l" defTabSz="685800" rtl="0" eaLnBrk="1" latinLnBrk="0" hangingPunct="1">
        <a:spcBef>
          <a:spcPct val="20000"/>
        </a:spcBef>
        <a:buClr>
          <a:schemeClr val="accent6"/>
        </a:buClr>
        <a:buFont typeface="Wingdings" pitchFamily="2" charset="2"/>
        <a:buChar char="§"/>
        <a:defRPr sz="975" kern="1200" spc="75" baseline="0">
          <a:solidFill>
            <a:schemeClr val="tx2"/>
          </a:solidFill>
          <a:latin typeface="+mn-lt"/>
          <a:ea typeface="+mn-ea"/>
          <a:cs typeface="+mn-cs"/>
        </a:defRPr>
      </a:lvl5pPr>
      <a:lvl6pPr marL="1165860" indent="-137160" algn="l" defTabSz="685800" rtl="0" eaLnBrk="1" latinLnBrk="0" hangingPunct="1">
        <a:spcBef>
          <a:spcPct val="20000"/>
        </a:spcBef>
        <a:buClr>
          <a:schemeClr val="accent1"/>
        </a:buClr>
        <a:buFont typeface="Wingdings" pitchFamily="2" charset="2"/>
        <a:buChar char="§"/>
        <a:defRPr sz="900" kern="1200">
          <a:solidFill>
            <a:schemeClr val="tx2"/>
          </a:solidFill>
          <a:latin typeface="+mn-lt"/>
          <a:ea typeface="+mn-ea"/>
          <a:cs typeface="+mn-cs"/>
        </a:defRPr>
      </a:lvl6pPr>
      <a:lvl7pPr marL="1371600" indent="-137160" algn="l" defTabSz="685800" rtl="0" eaLnBrk="1" latinLnBrk="0" hangingPunct="1">
        <a:spcBef>
          <a:spcPct val="20000"/>
        </a:spcBef>
        <a:buClr>
          <a:schemeClr val="accent2"/>
        </a:buClr>
        <a:buFont typeface="Wingdings" pitchFamily="2" charset="2"/>
        <a:buChar char="§"/>
        <a:defRPr sz="900" kern="1200">
          <a:solidFill>
            <a:schemeClr val="tx2"/>
          </a:solidFill>
          <a:latin typeface="+mn-lt"/>
          <a:ea typeface="+mn-ea"/>
          <a:cs typeface="+mn-cs"/>
        </a:defRPr>
      </a:lvl7pPr>
      <a:lvl8pPr marL="1577340" indent="-137160" algn="l" defTabSz="685800" rtl="0" eaLnBrk="1" latinLnBrk="0" hangingPunct="1">
        <a:spcBef>
          <a:spcPct val="20000"/>
        </a:spcBef>
        <a:buClr>
          <a:schemeClr val="accent3"/>
        </a:buClr>
        <a:buFont typeface="Wingdings" pitchFamily="2" charset="2"/>
        <a:buChar char="§"/>
        <a:defRPr sz="900" kern="1200">
          <a:solidFill>
            <a:schemeClr val="tx2"/>
          </a:solidFill>
          <a:latin typeface="+mn-lt"/>
          <a:ea typeface="+mn-ea"/>
          <a:cs typeface="+mn-cs"/>
        </a:defRPr>
      </a:lvl8pPr>
      <a:lvl9pPr marL="1783080" indent="-137160" algn="l" defTabSz="685800" rtl="0" eaLnBrk="1" latinLnBrk="0" hangingPunct="1">
        <a:spcBef>
          <a:spcPct val="20000"/>
        </a:spcBef>
        <a:buClr>
          <a:schemeClr val="accent5"/>
        </a:buClr>
        <a:buFont typeface="Wingdings" pitchFamily="2" charset="2"/>
        <a:buChar char="§"/>
        <a:defRPr sz="900" kern="120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pPr eaLnBrk="1" fontAlgn="auto" hangingPunct="1">
              <a:spcBef>
                <a:spcPts val="0"/>
              </a:spcBef>
              <a:spcAft>
                <a:spcPts val="0"/>
              </a:spcAft>
            </a:pPr>
            <a:fld id="{29D87F41-6843-4E69-8327-FFD93063886E}" type="datetime1">
              <a:rPr lang="en-US" b="0" smtClean="0">
                <a:solidFill>
                  <a:srgbClr val="0D6911"/>
                </a:solidFill>
                <a:latin typeface="Franklin Gothic Medium"/>
              </a:rPr>
              <a:pPr eaLnBrk="1" fontAlgn="auto" hangingPunct="1">
                <a:spcBef>
                  <a:spcPts val="0"/>
                </a:spcBef>
                <a:spcAft>
                  <a:spcPts val="0"/>
                </a:spcAft>
              </a:pPr>
              <a:t>8/27/2020</a:t>
            </a:fld>
            <a:endParaRPr lang="en-US" b="0">
              <a:solidFill>
                <a:srgbClr val="0D6911"/>
              </a:solidFill>
              <a:latin typeface="Franklin Gothic Medium"/>
            </a:endParaRP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Tree>
    <p:extLst>
      <p:ext uri="{BB962C8B-B14F-4D97-AF65-F5344CB8AC3E}">
        <p14:creationId xmlns:p14="http://schemas.microsoft.com/office/powerpoint/2010/main" val="186191654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hf hdr="0" ftr="0" dt="0"/>
  <p:txStyles>
    <p:titleStyle>
      <a:lvl1pPr algn="ctr" defTabSz="914400" rtl="0" eaLnBrk="1" latinLnBrk="0" hangingPunct="1">
        <a:spcBef>
          <a:spcPct val="0"/>
        </a:spcBef>
        <a:buNone/>
        <a:defRPr sz="3200" kern="1200" cap="none"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pPr eaLnBrk="1" fontAlgn="auto" hangingPunct="1">
              <a:spcBef>
                <a:spcPts val="0"/>
              </a:spcBef>
              <a:spcAft>
                <a:spcPts val="0"/>
              </a:spcAft>
            </a:pPr>
            <a:fld id="{29D87F41-6843-4E69-8327-FFD93063886E}" type="datetime1">
              <a:rPr lang="en-US" b="0" smtClean="0">
                <a:solidFill>
                  <a:srgbClr val="0D6911"/>
                </a:solidFill>
                <a:latin typeface="Franklin Gothic Medium"/>
              </a:rPr>
              <a:pPr eaLnBrk="1" fontAlgn="auto" hangingPunct="1">
                <a:spcBef>
                  <a:spcPts val="0"/>
                </a:spcBef>
                <a:spcAft>
                  <a:spcPts val="0"/>
                </a:spcAft>
              </a:pPr>
              <a:t>8/27/2020</a:t>
            </a:fld>
            <a:endParaRPr lang="en-US" b="0">
              <a:solidFill>
                <a:srgbClr val="0D6911"/>
              </a:solidFill>
              <a:latin typeface="Franklin Gothic Medium"/>
            </a:endParaRP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Tree>
    <p:extLst>
      <p:ext uri="{BB962C8B-B14F-4D97-AF65-F5344CB8AC3E}">
        <p14:creationId xmlns:p14="http://schemas.microsoft.com/office/powerpoint/2010/main" val="284591343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hf hdr="0" ftr="0" dt="0"/>
  <p:txStyles>
    <p:titleStyle>
      <a:lvl1pPr algn="ctr" defTabSz="914400" rtl="0" eaLnBrk="1" latinLnBrk="0" hangingPunct="1">
        <a:spcBef>
          <a:spcPct val="0"/>
        </a:spcBef>
        <a:buNone/>
        <a:defRPr sz="3200" kern="1200" cap="none"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pPr eaLnBrk="1" fontAlgn="auto" hangingPunct="1">
              <a:spcBef>
                <a:spcPts val="0"/>
              </a:spcBef>
              <a:spcAft>
                <a:spcPts val="0"/>
              </a:spcAft>
            </a:pPr>
            <a:fld id="{29D87F41-6843-4E69-8327-FFD93063886E}" type="datetime1">
              <a:rPr lang="en-US" b="0" smtClean="0">
                <a:solidFill>
                  <a:srgbClr val="0D6911"/>
                </a:solidFill>
                <a:latin typeface="Franklin Gothic Medium"/>
              </a:rPr>
              <a:pPr eaLnBrk="1" fontAlgn="auto" hangingPunct="1">
                <a:spcBef>
                  <a:spcPts val="0"/>
                </a:spcBef>
                <a:spcAft>
                  <a:spcPts val="0"/>
                </a:spcAft>
              </a:pPr>
              <a:t>8/27/2020</a:t>
            </a:fld>
            <a:endParaRPr lang="en-US" b="0">
              <a:solidFill>
                <a:srgbClr val="0D6911"/>
              </a:solidFill>
              <a:latin typeface="Franklin Gothic Medium"/>
            </a:endParaRP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Tree>
    <p:extLst>
      <p:ext uri="{BB962C8B-B14F-4D97-AF65-F5344CB8AC3E}">
        <p14:creationId xmlns:p14="http://schemas.microsoft.com/office/powerpoint/2010/main" val="411794011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hf hdr="0" ftr="0" dt="0"/>
  <p:txStyles>
    <p:titleStyle>
      <a:lvl1pPr algn="ctr" defTabSz="914400" rtl="0" eaLnBrk="1" latinLnBrk="0" hangingPunct="1">
        <a:spcBef>
          <a:spcPct val="0"/>
        </a:spcBef>
        <a:buNone/>
        <a:defRPr sz="3200" kern="1200" cap="none"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b="0">
              <a:solidFill>
                <a:prstClr val="white"/>
              </a:solidFill>
            </a:endParaRPr>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pPr eaLnBrk="1" fontAlgn="auto" hangingPunct="1">
              <a:spcBef>
                <a:spcPts val="0"/>
              </a:spcBef>
              <a:spcAft>
                <a:spcPts val="0"/>
              </a:spcAft>
            </a:pPr>
            <a:fld id="{29D87F41-6843-4E69-8327-FFD93063886E}" type="datetime1">
              <a:rPr lang="en-US" b="0" smtClean="0">
                <a:solidFill>
                  <a:srgbClr val="0D6911"/>
                </a:solidFill>
                <a:latin typeface="Franklin Gothic Medium"/>
              </a:rPr>
              <a:pPr eaLnBrk="1" fontAlgn="auto" hangingPunct="1">
                <a:spcBef>
                  <a:spcPts val="0"/>
                </a:spcBef>
                <a:spcAft>
                  <a:spcPts val="0"/>
                </a:spcAft>
              </a:pPr>
              <a:t>8/27/2020</a:t>
            </a:fld>
            <a:endParaRPr lang="en-US" b="0">
              <a:solidFill>
                <a:srgbClr val="0D6911"/>
              </a:solidFill>
              <a:latin typeface="Franklin Gothic Medium"/>
            </a:endParaRP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eaLnBrk="1" fontAlgn="auto" hangingPunct="1">
              <a:spcBef>
                <a:spcPts val="0"/>
              </a:spcBef>
              <a:spcAft>
                <a:spcPts val="0"/>
              </a:spcAft>
            </a:pPr>
            <a:endParaRPr lang="en-US" b="0">
              <a:solidFill>
                <a:srgbClr val="0D6911"/>
              </a:solidFill>
              <a:latin typeface="Franklin Gothic Medium"/>
            </a:endParaRPr>
          </a:p>
        </p:txBody>
      </p:sp>
    </p:spTree>
    <p:extLst>
      <p:ext uri="{BB962C8B-B14F-4D97-AF65-F5344CB8AC3E}">
        <p14:creationId xmlns:p14="http://schemas.microsoft.com/office/powerpoint/2010/main" val="389058611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ftr="0" dt="0"/>
  <p:txStyles>
    <p:titleStyle>
      <a:lvl1pPr algn="ctr" defTabSz="914400" rtl="0" eaLnBrk="1" latinLnBrk="0" hangingPunct="1">
        <a:spcBef>
          <a:spcPct val="0"/>
        </a:spcBef>
        <a:buNone/>
        <a:defRPr sz="3200" kern="1200" cap="none"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1.xml"/></Relationships>
</file>

<file path=ppt/slides/_rels/slide10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1.xml"/></Relationships>
</file>

<file path=ppt/slides/_rels/slide1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1.xml"/></Relationships>
</file>

<file path=ppt/slides/_rels/slide1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1.xml"/></Relationships>
</file>

<file path=ppt/slides/_rels/slide1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42.xml"/><Relationship Id="rId6" Type="http://schemas.openxmlformats.org/officeDocument/2006/relationships/customXml" Target="../ink/ink2.xml"/><Relationship Id="rId11" Type="http://schemas.openxmlformats.org/officeDocument/2006/relationships/image" Target="../media/image42.emf"/><Relationship Id="rId5" Type="http://schemas.openxmlformats.org/officeDocument/2006/relationships/image" Target="../media/image39.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hyperlink" Target="http://jackmyers.info/db/readings/mongodb_whats_new_3.2.pdf" TargetMode="Externa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13" Type="http://schemas.openxmlformats.org/officeDocument/2006/relationships/customXml" Target="../ink/ink19.xml"/><Relationship Id="rId18" Type="http://schemas.openxmlformats.org/officeDocument/2006/relationships/image" Target="../media/image77.png"/><Relationship Id="rId26" Type="http://schemas.openxmlformats.org/officeDocument/2006/relationships/image" Target="../media/image81.png"/><Relationship Id="rId39" Type="http://schemas.openxmlformats.org/officeDocument/2006/relationships/customXml" Target="../ink/ink32.xml"/><Relationship Id="rId21" Type="http://schemas.openxmlformats.org/officeDocument/2006/relationships/customXml" Target="../ink/ink23.xml"/><Relationship Id="rId34" Type="http://schemas.openxmlformats.org/officeDocument/2006/relationships/image" Target="../media/image85.png"/><Relationship Id="rId42" Type="http://schemas.openxmlformats.org/officeDocument/2006/relationships/image" Target="../media/image89.png"/><Relationship Id="rId47" Type="http://schemas.openxmlformats.org/officeDocument/2006/relationships/customXml" Target="../ink/ink36.xml"/><Relationship Id="rId50" Type="http://schemas.openxmlformats.org/officeDocument/2006/relationships/image" Target="../media/image93.png"/><Relationship Id="rId55" Type="http://schemas.openxmlformats.org/officeDocument/2006/relationships/customXml" Target="../ink/ink40.xml"/><Relationship Id="rId7" Type="http://schemas.openxmlformats.org/officeDocument/2006/relationships/customXml" Target="../ink/ink16.xml"/><Relationship Id="rId12" Type="http://schemas.openxmlformats.org/officeDocument/2006/relationships/image" Target="../media/image74.png"/><Relationship Id="rId17" Type="http://schemas.openxmlformats.org/officeDocument/2006/relationships/customXml" Target="../ink/ink21.xml"/><Relationship Id="rId25" Type="http://schemas.openxmlformats.org/officeDocument/2006/relationships/customXml" Target="../ink/ink25.xml"/><Relationship Id="rId33" Type="http://schemas.openxmlformats.org/officeDocument/2006/relationships/customXml" Target="../ink/ink29.xml"/><Relationship Id="rId38" Type="http://schemas.openxmlformats.org/officeDocument/2006/relationships/image" Target="../media/image87.png"/><Relationship Id="rId46" Type="http://schemas.openxmlformats.org/officeDocument/2006/relationships/image" Target="../media/image91.png"/><Relationship Id="rId2" Type="http://schemas.openxmlformats.org/officeDocument/2006/relationships/image" Target="../media/image42.png"/><Relationship Id="rId16" Type="http://schemas.openxmlformats.org/officeDocument/2006/relationships/image" Target="../media/image76.png"/><Relationship Id="rId20" Type="http://schemas.openxmlformats.org/officeDocument/2006/relationships/image" Target="../media/image78.png"/><Relationship Id="rId29" Type="http://schemas.openxmlformats.org/officeDocument/2006/relationships/customXml" Target="../ink/ink27.xml"/><Relationship Id="rId41" Type="http://schemas.openxmlformats.org/officeDocument/2006/relationships/customXml" Target="../ink/ink33.xml"/><Relationship Id="rId54" Type="http://schemas.openxmlformats.org/officeDocument/2006/relationships/image" Target="../media/image95.png"/><Relationship Id="rId1" Type="http://schemas.openxmlformats.org/officeDocument/2006/relationships/slideLayout" Target="../slideLayouts/slideLayout41.xml"/><Relationship Id="rId6" Type="http://schemas.openxmlformats.org/officeDocument/2006/relationships/image" Target="../media/image71.png"/><Relationship Id="rId11" Type="http://schemas.openxmlformats.org/officeDocument/2006/relationships/customXml" Target="../ink/ink18.xml"/><Relationship Id="rId24" Type="http://schemas.openxmlformats.org/officeDocument/2006/relationships/image" Target="../media/image80.png"/><Relationship Id="rId32" Type="http://schemas.openxmlformats.org/officeDocument/2006/relationships/image" Target="../media/image84.png"/><Relationship Id="rId37" Type="http://schemas.openxmlformats.org/officeDocument/2006/relationships/customXml" Target="../ink/ink31.xml"/><Relationship Id="rId40" Type="http://schemas.openxmlformats.org/officeDocument/2006/relationships/image" Target="../media/image88.png"/><Relationship Id="rId45" Type="http://schemas.openxmlformats.org/officeDocument/2006/relationships/customXml" Target="../ink/ink35.xml"/><Relationship Id="rId53" Type="http://schemas.openxmlformats.org/officeDocument/2006/relationships/customXml" Target="../ink/ink39.xml"/><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4.xml"/><Relationship Id="rId28" Type="http://schemas.openxmlformats.org/officeDocument/2006/relationships/image" Target="../media/image82.png"/><Relationship Id="rId36" Type="http://schemas.openxmlformats.org/officeDocument/2006/relationships/image" Target="../media/image86.png"/><Relationship Id="rId49" Type="http://schemas.openxmlformats.org/officeDocument/2006/relationships/customXml" Target="../ink/ink37.xml"/><Relationship Id="rId10" Type="http://schemas.openxmlformats.org/officeDocument/2006/relationships/image" Target="../media/image73.png"/><Relationship Id="rId19" Type="http://schemas.openxmlformats.org/officeDocument/2006/relationships/customXml" Target="../ink/ink22.xml"/><Relationship Id="rId31" Type="http://schemas.openxmlformats.org/officeDocument/2006/relationships/customXml" Target="../ink/ink28.xml"/><Relationship Id="rId44" Type="http://schemas.openxmlformats.org/officeDocument/2006/relationships/image" Target="../media/image90.png"/><Relationship Id="rId52" Type="http://schemas.openxmlformats.org/officeDocument/2006/relationships/image" Target="../media/image94.png"/><Relationship Id="rId4" Type="http://schemas.openxmlformats.org/officeDocument/2006/relationships/image" Target="../media/image70.png"/><Relationship Id="rId9" Type="http://schemas.openxmlformats.org/officeDocument/2006/relationships/customXml" Target="../ink/ink17.xml"/><Relationship Id="rId14" Type="http://schemas.openxmlformats.org/officeDocument/2006/relationships/image" Target="../media/image75.png"/><Relationship Id="rId22" Type="http://schemas.openxmlformats.org/officeDocument/2006/relationships/image" Target="../media/image79.png"/><Relationship Id="rId27" Type="http://schemas.openxmlformats.org/officeDocument/2006/relationships/customXml" Target="../ink/ink26.xml"/><Relationship Id="rId30" Type="http://schemas.openxmlformats.org/officeDocument/2006/relationships/image" Target="../media/image83.png"/><Relationship Id="rId35" Type="http://schemas.openxmlformats.org/officeDocument/2006/relationships/customXml" Target="../ink/ink30.xml"/><Relationship Id="rId43" Type="http://schemas.openxmlformats.org/officeDocument/2006/relationships/customXml" Target="../ink/ink34.xml"/><Relationship Id="rId48" Type="http://schemas.openxmlformats.org/officeDocument/2006/relationships/image" Target="../media/image92.png"/><Relationship Id="rId56" Type="http://schemas.openxmlformats.org/officeDocument/2006/relationships/image" Target="../media/image96.png"/><Relationship Id="rId8" Type="http://schemas.openxmlformats.org/officeDocument/2006/relationships/image" Target="../media/image72.png"/><Relationship Id="rId51" Type="http://schemas.openxmlformats.org/officeDocument/2006/relationships/customXml" Target="../ink/ink38.xml"/><Relationship Id="rId3" Type="http://schemas.openxmlformats.org/officeDocument/2006/relationships/customXml" Target="../ink/ink14.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1.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4.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3.png"/><Relationship Id="rId12" Type="http://schemas.openxmlformats.org/officeDocument/2006/relationships/customXml" Target="../ink/ink10.xml"/><Relationship Id="rId2" Type="http://schemas.openxmlformats.org/officeDocument/2006/relationships/customXml" Target="../ink/ink5.xml"/><Relationship Id="rId1" Type="http://schemas.openxmlformats.org/officeDocument/2006/relationships/slideLayout" Target="../slideLayouts/slideLayout43.xml"/><Relationship Id="rId6" Type="http://schemas.openxmlformats.org/officeDocument/2006/relationships/customXml" Target="../ink/ink7.xml"/><Relationship Id="rId11" Type="http://schemas.openxmlformats.org/officeDocument/2006/relationships/image" Target="../media/image25.png"/><Relationship Id="rId5" Type="http://schemas.openxmlformats.org/officeDocument/2006/relationships/image" Target="../media/image220.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customXml" Target="../ink/ink46.xml"/><Relationship Id="rId26" Type="http://schemas.openxmlformats.org/officeDocument/2006/relationships/customXml" Target="../ink/ink50.xml"/><Relationship Id="rId3" Type="http://schemas.openxmlformats.org/officeDocument/2006/relationships/image" Target="../media/image53.png"/><Relationship Id="rId21" Type="http://schemas.openxmlformats.org/officeDocument/2006/relationships/image" Target="../media/image109.png"/><Relationship Id="rId7" Type="http://schemas.openxmlformats.org/officeDocument/2006/relationships/customXml" Target="../ink/ink41.xml"/><Relationship Id="rId12" Type="http://schemas.openxmlformats.org/officeDocument/2006/relationships/customXml" Target="../ink/ink43.xml"/><Relationship Id="rId17" Type="http://schemas.openxmlformats.org/officeDocument/2006/relationships/image" Target="../media/image107.png"/><Relationship Id="rId25" Type="http://schemas.openxmlformats.org/officeDocument/2006/relationships/image" Target="../media/image111.png"/><Relationship Id="rId2" Type="http://schemas.openxmlformats.org/officeDocument/2006/relationships/image" Target="../media/image52.png"/><Relationship Id="rId16" Type="http://schemas.openxmlformats.org/officeDocument/2006/relationships/customXml" Target="../ink/ink45.xml"/><Relationship Id="rId20" Type="http://schemas.openxmlformats.org/officeDocument/2006/relationships/customXml" Target="../ink/ink47.xml"/><Relationship Id="rId29" Type="http://schemas.openxmlformats.org/officeDocument/2006/relationships/customXml" Target="../ink/ink52.xml"/><Relationship Id="rId1" Type="http://schemas.openxmlformats.org/officeDocument/2006/relationships/slideLayout" Target="../slideLayouts/slideLayout41.xml"/><Relationship Id="rId6" Type="http://schemas.openxmlformats.org/officeDocument/2006/relationships/image" Target="../media/image56.png"/><Relationship Id="rId11" Type="http://schemas.openxmlformats.org/officeDocument/2006/relationships/image" Target="../media/image104.png"/><Relationship Id="rId24" Type="http://schemas.openxmlformats.org/officeDocument/2006/relationships/customXml" Target="../ink/ink49.xml"/><Relationship Id="rId5" Type="http://schemas.openxmlformats.org/officeDocument/2006/relationships/image" Target="../media/image55.png"/><Relationship Id="rId15" Type="http://schemas.openxmlformats.org/officeDocument/2006/relationships/image" Target="../media/image106.png"/><Relationship Id="rId23" Type="http://schemas.openxmlformats.org/officeDocument/2006/relationships/image" Target="../media/image110.png"/><Relationship Id="rId28" Type="http://schemas.openxmlformats.org/officeDocument/2006/relationships/image" Target="../media/image112.png"/><Relationship Id="rId10" Type="http://schemas.openxmlformats.org/officeDocument/2006/relationships/customXml" Target="../ink/ink42.xml"/><Relationship Id="rId19" Type="http://schemas.openxmlformats.org/officeDocument/2006/relationships/image" Target="../media/image108.png"/><Relationship Id="rId4" Type="http://schemas.openxmlformats.org/officeDocument/2006/relationships/image" Target="../media/image54.png"/><Relationship Id="rId9" Type="http://schemas.openxmlformats.org/officeDocument/2006/relationships/image" Target="../media/image103.png"/><Relationship Id="rId14" Type="http://schemas.openxmlformats.org/officeDocument/2006/relationships/customXml" Target="../ink/ink44.xml"/><Relationship Id="rId22" Type="http://schemas.openxmlformats.org/officeDocument/2006/relationships/customXml" Target="../ink/ink48.xml"/><Relationship Id="rId27" Type="http://schemas.openxmlformats.org/officeDocument/2006/relationships/customXml" Target="../ink/ink51.xml"/><Relationship Id="rId30" Type="http://schemas.openxmlformats.org/officeDocument/2006/relationships/image" Target="../media/image113.png"/></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11.xml"/><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3" Type="http://schemas.openxmlformats.org/officeDocument/2006/relationships/image" Target="../media/image105.png"/><Relationship Id="rId3" Type="http://schemas.openxmlformats.org/officeDocument/2006/relationships/customXml" Target="../ink/ink53.xml"/><Relationship Id="rId12" Type="http://schemas.openxmlformats.org/officeDocument/2006/relationships/customXml" Target="../ink/ink55.xml"/><Relationship Id="rId2" Type="http://schemas.openxmlformats.org/officeDocument/2006/relationships/image" Target="../media/image52.png"/><Relationship Id="rId1" Type="http://schemas.openxmlformats.org/officeDocument/2006/relationships/slideLayout" Target="../slideLayouts/slideLayout41.xml"/><Relationship Id="rId11" Type="http://schemas.openxmlformats.org/officeDocument/2006/relationships/image" Target="../media/image104.png"/><Relationship Id="rId10" Type="http://schemas.openxmlformats.org/officeDocument/2006/relationships/customXml" Target="../ink/ink54.xml"/><Relationship Id="rId9"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1.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29.png"/><Relationship Id="rId5" Type="http://schemas.openxmlformats.org/officeDocument/2006/relationships/customXml" Target="../ink/ink13.xml"/><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2" Type="http://schemas.openxmlformats.org/officeDocument/2006/relationships/hyperlink" Target="https://medium.com/@mallikarjuna91/mongodb-mapreduce-introduction-649f8533f509" TargetMode="External"/><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66.png"/><Relationship Id="rId1" Type="http://schemas.openxmlformats.org/officeDocument/2006/relationships/slideLayout" Target="../slideLayouts/slideLayout41.xml"/><Relationship Id="rId6" Type="http://schemas.openxmlformats.org/officeDocument/2006/relationships/image" Target="../media/image68.png"/><Relationship Id="rId5" Type="http://schemas.openxmlformats.org/officeDocument/2006/relationships/customXml" Target="../ink/ink57.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4.xml"/></Relationships>
</file>

<file path=ppt/slides/_rels/slide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4.xml"/></Relationships>
</file>

<file path=ppt/slides/_rels/slide8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00.gif"/><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Layout" Target="../diagrams/layout5.xml"/><Relationship Id="rId7" Type="http://schemas.openxmlformats.org/officeDocument/2006/relationships/image" Target="../media/image101.png"/><Relationship Id="rId2" Type="http://schemas.openxmlformats.org/officeDocument/2006/relationships/diagramData" Target="../diagrams/data5.xml"/><Relationship Id="rId1" Type="http://schemas.openxmlformats.org/officeDocument/2006/relationships/slideLayout" Target="../slideLayouts/slideLayout4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diagramLayout" Target="../diagrams/layout6.xml"/><Relationship Id="rId7" Type="http://schemas.openxmlformats.org/officeDocument/2006/relationships/image" Target="../media/image114.png"/><Relationship Id="rId2" Type="http://schemas.openxmlformats.org/officeDocument/2006/relationships/diagramData" Target="../diagrams/data6.xml"/><Relationship Id="rId1" Type="http://schemas.openxmlformats.org/officeDocument/2006/relationships/slideLayout" Target="../slideLayouts/slideLayout4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4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image" Target="../media/image119.PNG"/><Relationship Id="rId1" Type="http://schemas.openxmlformats.org/officeDocument/2006/relationships/slideLayout" Target="../slideLayouts/slideLayout41.xml"/></Relationships>
</file>

<file path=ppt/slides/_rels/slide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1.xml"/></Relationships>
</file>

<file path=ppt/slides/_rels/slide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1"/>
          <p:cNvSpPr>
            <a:spLocks noGrp="1" noChangeArrowheads="1"/>
          </p:cNvSpPr>
          <p:nvPr>
            <p:ph type="title"/>
          </p:nvPr>
        </p:nvSpPr>
        <p:spPr/>
        <p:txBody>
          <a:bodyPr/>
          <a:lstStyle/>
          <a:p>
            <a:r>
              <a:rPr lang="en-GB" altLang="en-US" sz="3200" dirty="0">
                <a:solidFill>
                  <a:schemeClr val="tx2">
                    <a:lumMod val="20000"/>
                    <a:lumOff val="80000"/>
                  </a:schemeClr>
                </a:solidFill>
              </a:rPr>
              <a:t>Database Systems:</a:t>
            </a:r>
            <a:br>
              <a:rPr lang="en-GB" altLang="en-US" sz="3200" dirty="0">
                <a:solidFill>
                  <a:schemeClr val="tx2">
                    <a:lumMod val="20000"/>
                    <a:lumOff val="80000"/>
                  </a:schemeClr>
                </a:solidFill>
              </a:rPr>
            </a:br>
            <a:r>
              <a:rPr lang="en-GB" altLang="en-US" sz="3200" dirty="0">
                <a:solidFill>
                  <a:schemeClr val="tx2">
                    <a:lumMod val="20000"/>
                    <a:lumOff val="80000"/>
                  </a:schemeClr>
                </a:solidFill>
              </a:rPr>
              <a:t>Theory and Programming</a:t>
            </a:r>
            <a:br>
              <a:rPr lang="en-GB" altLang="en-US" dirty="0"/>
            </a:br>
            <a:br>
              <a:rPr lang="en-GB" altLang="en-US" dirty="0"/>
            </a:br>
            <a:r>
              <a:rPr lang="en-US" altLang="en-US" dirty="0"/>
              <a:t>MongoDB</a:t>
            </a:r>
            <a:endParaRPr lang="en-US" altLang="en-US" sz="3600" dirty="0"/>
          </a:p>
        </p:txBody>
      </p:sp>
      <p:sp>
        <p:nvSpPr>
          <p:cNvPr id="4" name="Text Placeholder 4"/>
          <p:cNvSpPr txBox="1">
            <a:spLocks/>
          </p:cNvSpPr>
          <p:nvPr/>
        </p:nvSpPr>
        <p:spPr>
          <a:xfrm>
            <a:off x="7162799" y="2892277"/>
            <a:ext cx="1600201" cy="1645920"/>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Clr>
                <a:schemeClr val="accent1"/>
              </a:buClr>
              <a:buFont typeface="Wingdings 2" pitchFamily="18" charset="2"/>
              <a:buNone/>
              <a:defRPr sz="1900" kern="1200" spc="150" baseline="0">
                <a:solidFill>
                  <a:schemeClr val="tx1"/>
                </a:solidFill>
                <a:latin typeface="+mn-lt"/>
                <a:ea typeface="+mn-ea"/>
                <a:cs typeface="+mn-cs"/>
              </a:defRPr>
            </a:lvl1pPr>
            <a:lvl2pPr marL="457200" indent="0" algn="ctr" defTabSz="914400" rtl="0" eaLnBrk="1" latinLnBrk="0" hangingPunct="1">
              <a:spcBef>
                <a:spcPct val="20000"/>
              </a:spcBef>
              <a:buClr>
                <a:schemeClr val="accent2"/>
              </a:buClr>
              <a:buFont typeface="Wingdings" pitchFamily="2" charset="2"/>
              <a:buNone/>
              <a:defRPr sz="1800" kern="1200" spc="100" baseline="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Wingdings" pitchFamily="2" charset="2"/>
              <a:buNone/>
              <a:defRPr sz="1600" kern="1200" spc="100" baseline="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Wingdings" pitchFamily="2" charset="2"/>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6"/>
              </a:buClr>
              <a:buFont typeface="Wingdings" pitchFamily="2" charset="2"/>
              <a:buNone/>
              <a:defRPr sz="1300" kern="1200" spc="1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Wingdings" pitchFamily="2" charset="2"/>
              <a:buNone/>
              <a:defRPr sz="12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Wingdings" pitchFamily="2" charset="2"/>
              <a:buNone/>
              <a:defRPr sz="12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Wingdings" pitchFamily="2" charset="2"/>
              <a:buNone/>
              <a:defRPr sz="12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Wingdings" pitchFamily="2" charset="2"/>
              <a:buNone/>
              <a:defRPr sz="1200" kern="1200">
                <a:solidFill>
                  <a:schemeClr val="tx1">
                    <a:tint val="75000"/>
                  </a:schemeClr>
                </a:solidFill>
                <a:latin typeface="+mn-lt"/>
                <a:ea typeface="+mn-ea"/>
                <a:cs typeface="+mn-cs"/>
              </a:defRPr>
            </a:lvl9pPr>
          </a:lstStyle>
          <a:p>
            <a:r>
              <a:rPr lang="en-US" sz="1400" spc="0" dirty="0"/>
              <a:t> </a:t>
            </a:r>
          </a:p>
        </p:txBody>
      </p:sp>
      <p:sp>
        <p:nvSpPr>
          <p:cNvPr id="5" name="TextBox 4"/>
          <p:cNvSpPr txBox="1"/>
          <p:nvPr/>
        </p:nvSpPr>
        <p:spPr>
          <a:xfrm rot="21394973">
            <a:off x="644120" y="5157169"/>
            <a:ext cx="5745612" cy="923330"/>
          </a:xfrm>
          <a:prstGeom prst="rect">
            <a:avLst/>
          </a:prstGeom>
          <a:noFill/>
        </p:spPr>
        <p:txBody>
          <a:bodyPr wrap="none" rtlCol="0">
            <a:spAutoFit/>
          </a:bodyPr>
          <a:lstStyle/>
          <a:p>
            <a:r>
              <a:rPr lang="en-US" i="1" dirty="0">
                <a:solidFill>
                  <a:schemeClr val="bg2"/>
                </a:solidFill>
              </a:rPr>
              <a:t>“He uses statistics as a drunken man uses lamp posts – </a:t>
            </a:r>
            <a:br>
              <a:rPr lang="en-US" i="1" dirty="0">
                <a:solidFill>
                  <a:schemeClr val="bg2"/>
                </a:solidFill>
              </a:rPr>
            </a:br>
            <a:r>
              <a:rPr lang="en-US" i="1" dirty="0">
                <a:solidFill>
                  <a:schemeClr val="bg2"/>
                </a:solidFill>
              </a:rPr>
              <a:t>for support rather than for illumination."</a:t>
            </a:r>
          </a:p>
          <a:p>
            <a:endParaRPr lang="en-US" i="1" dirty="0">
              <a:solidFill>
                <a:schemeClr val="bg2"/>
              </a:solidFill>
            </a:endParaRPr>
          </a:p>
        </p:txBody>
      </p:sp>
      <p:sp>
        <p:nvSpPr>
          <p:cNvPr id="6" name="Rectangle 5"/>
          <p:cNvSpPr/>
          <p:nvPr/>
        </p:nvSpPr>
        <p:spPr>
          <a:xfrm>
            <a:off x="2188845" y="5920263"/>
            <a:ext cx="4572000" cy="646331"/>
          </a:xfrm>
          <a:prstGeom prst="rect">
            <a:avLst/>
          </a:prstGeom>
        </p:spPr>
        <p:txBody>
          <a:bodyPr>
            <a:spAutoFit/>
          </a:bodyPr>
          <a:lstStyle/>
          <a:p>
            <a:r>
              <a:rPr lang="en-US" i="1" dirty="0">
                <a:solidFill>
                  <a:schemeClr val="bg2"/>
                </a:solidFill>
              </a:rPr>
              <a:t>Andrew Lang</a:t>
            </a:r>
            <a:br>
              <a:rPr lang="en-US" i="1" dirty="0">
                <a:solidFill>
                  <a:schemeClr val="bg2"/>
                </a:solidFill>
              </a:rPr>
            </a:br>
            <a:r>
              <a:rPr lang="en-US" i="1" dirty="0">
                <a:solidFill>
                  <a:schemeClr val="bg2"/>
                </a:solidFill>
              </a:rPr>
              <a:t>     </a:t>
            </a:r>
            <a:r>
              <a:rPr lang="en-US" dirty="0">
                <a:solidFill>
                  <a:schemeClr val="bg2"/>
                </a:solidFill>
              </a:rPr>
              <a:t>  </a:t>
            </a:r>
            <a:r>
              <a:rPr lang="en-US">
                <a:solidFill>
                  <a:schemeClr val="bg2"/>
                </a:solidFill>
              </a:rPr>
              <a:t>Scottish writer</a:t>
            </a:r>
            <a:endParaRPr lang="en-US" dirty="0">
              <a:solidFill>
                <a:schemeClr val="bg2"/>
              </a:solidFill>
            </a:endParaRPr>
          </a:p>
        </p:txBody>
      </p:sp>
    </p:spTree>
    <p:extLst>
      <p:ext uri="{BB962C8B-B14F-4D97-AF65-F5344CB8AC3E}">
        <p14:creationId xmlns:p14="http://schemas.microsoft.com/office/powerpoint/2010/main" val="358719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_id </a:t>
            </a:r>
            <a:br>
              <a:rPr lang="en-US" dirty="0"/>
            </a:br>
            <a:r>
              <a:rPr lang="en-US" dirty="0"/>
              <a:t>Autogenerated or Assigned</a:t>
            </a:r>
          </a:p>
        </p:txBody>
      </p:sp>
      <p:pic>
        <p:nvPicPr>
          <p:cNvPr id="4" name="Picture 3"/>
          <p:cNvPicPr>
            <a:picLocks noChangeAspect="1"/>
          </p:cNvPicPr>
          <p:nvPr/>
        </p:nvPicPr>
        <p:blipFill>
          <a:blip r:embed="rId2"/>
          <a:stretch>
            <a:fillRect/>
          </a:stretch>
        </p:blipFill>
        <p:spPr>
          <a:xfrm>
            <a:off x="139279" y="1647966"/>
            <a:ext cx="8841218" cy="3976819"/>
          </a:xfrm>
          <a:prstGeom prst="rect">
            <a:avLst/>
          </a:prstGeom>
          <a:ln w="38100">
            <a:solidFill>
              <a:schemeClr val="accent2"/>
            </a:solidFill>
          </a:ln>
        </p:spPr>
      </p:pic>
      <p:pic>
        <p:nvPicPr>
          <p:cNvPr id="5" name="Picture 4"/>
          <p:cNvPicPr>
            <a:picLocks noChangeAspect="1"/>
          </p:cNvPicPr>
          <p:nvPr/>
        </p:nvPicPr>
        <p:blipFill rotWithShape="1">
          <a:blip r:embed="rId3"/>
          <a:srcRect r="5033"/>
          <a:stretch/>
        </p:blipFill>
        <p:spPr>
          <a:xfrm>
            <a:off x="4248592" y="4716149"/>
            <a:ext cx="4584746" cy="1959481"/>
          </a:xfrm>
          <a:prstGeom prst="rect">
            <a:avLst/>
          </a:prstGeom>
          <a:ln w="38100">
            <a:solidFill>
              <a:schemeClr val="accent3"/>
            </a:solidFill>
          </a:ln>
        </p:spPr>
      </p:pic>
      <p:sp>
        <p:nvSpPr>
          <p:cNvPr id="6" name="TextBox 5"/>
          <p:cNvSpPr txBox="1"/>
          <p:nvPr/>
        </p:nvSpPr>
        <p:spPr>
          <a:xfrm>
            <a:off x="2757464" y="1893277"/>
            <a:ext cx="3604847" cy="553998"/>
          </a:xfrm>
          <a:prstGeom prst="rect">
            <a:avLst/>
          </a:prstGeom>
          <a:noFill/>
        </p:spPr>
        <p:txBody>
          <a:bodyPr wrap="square" rtlCol="0">
            <a:spAutoFit/>
          </a:bodyPr>
          <a:lstStyle/>
          <a:p>
            <a:pPr algn="ctr">
              <a:lnSpc>
                <a:spcPts val="1800"/>
              </a:lnSpc>
            </a:pPr>
            <a:r>
              <a:rPr lang="en-US" sz="1800" b="0" dirty="0">
                <a:solidFill>
                  <a:schemeClr val="accent2"/>
                </a:solidFill>
                <a:latin typeface="+mn-lt"/>
              </a:rPr>
              <a:t>_id </a:t>
            </a:r>
            <a:r>
              <a:rPr lang="en-US" sz="1800" b="0" dirty="0">
                <a:solidFill>
                  <a:schemeClr val="accent2"/>
                </a:solidFill>
                <a:latin typeface="Comic Sans MS" panose="030F0702030302020204" pitchFamily="66" charset="0"/>
              </a:rPr>
              <a:t>set to the primary key from </a:t>
            </a:r>
            <a:r>
              <a:rPr lang="en-US" sz="1800" b="0" dirty="0" err="1">
                <a:solidFill>
                  <a:schemeClr val="accent2"/>
                </a:solidFill>
                <a:latin typeface="Comic Sans MS" panose="030F0702030302020204" pitchFamily="66" charset="0"/>
              </a:rPr>
              <a:t>sakila.film</a:t>
            </a:r>
            <a:r>
              <a:rPr lang="en-US" sz="1800" b="0" dirty="0">
                <a:solidFill>
                  <a:schemeClr val="accent2"/>
                </a:solidFill>
                <a:latin typeface="Comic Sans MS" panose="030F0702030302020204" pitchFamily="66" charset="0"/>
              </a:rPr>
              <a:t> and is a number</a:t>
            </a:r>
          </a:p>
        </p:txBody>
      </p:sp>
      <p:sp>
        <p:nvSpPr>
          <p:cNvPr id="7" name="TextBox 6"/>
          <p:cNvSpPr txBox="1"/>
          <p:nvPr/>
        </p:nvSpPr>
        <p:spPr>
          <a:xfrm>
            <a:off x="242864" y="5941321"/>
            <a:ext cx="3604847" cy="553998"/>
          </a:xfrm>
          <a:prstGeom prst="rect">
            <a:avLst/>
          </a:prstGeom>
          <a:noFill/>
        </p:spPr>
        <p:txBody>
          <a:bodyPr wrap="square" rtlCol="0">
            <a:spAutoFit/>
          </a:bodyPr>
          <a:lstStyle/>
          <a:p>
            <a:pPr algn="ctr">
              <a:lnSpc>
                <a:spcPts val="1800"/>
              </a:lnSpc>
            </a:pPr>
            <a:r>
              <a:rPr lang="en-US" sz="1800" b="0" dirty="0">
                <a:solidFill>
                  <a:srgbClr val="7030A0"/>
                </a:solidFill>
                <a:latin typeface="+mn-lt"/>
              </a:rPr>
              <a:t>_id </a:t>
            </a:r>
            <a:r>
              <a:rPr lang="en-US" sz="1800" b="0" dirty="0">
                <a:solidFill>
                  <a:srgbClr val="7030A0"/>
                </a:solidFill>
                <a:latin typeface="Comic Sans MS" panose="030F0702030302020204" pitchFamily="66" charset="0"/>
              </a:rPr>
              <a:t>autogenerated by server</a:t>
            </a:r>
            <a:br>
              <a:rPr lang="en-US" sz="1800" b="0" dirty="0">
                <a:solidFill>
                  <a:srgbClr val="7030A0"/>
                </a:solidFill>
                <a:latin typeface="Comic Sans MS" panose="030F0702030302020204" pitchFamily="66" charset="0"/>
              </a:rPr>
            </a:br>
            <a:r>
              <a:rPr lang="en-US" sz="1800" b="0" dirty="0">
                <a:solidFill>
                  <a:srgbClr val="7030A0"/>
                </a:solidFill>
                <a:latin typeface="Comic Sans MS" panose="030F0702030302020204" pitchFamily="66" charset="0"/>
              </a:rPr>
              <a:t>and is of type </a:t>
            </a:r>
            <a:r>
              <a:rPr lang="en-US" sz="1800" b="0" dirty="0" err="1">
                <a:solidFill>
                  <a:srgbClr val="7030A0"/>
                </a:solidFill>
                <a:latin typeface="Comic Sans MS" panose="030F0702030302020204" pitchFamily="66" charset="0"/>
              </a:rPr>
              <a:t>ObjectId</a:t>
            </a:r>
            <a:endParaRPr lang="en-US" sz="1800" b="0" dirty="0">
              <a:solidFill>
                <a:srgbClr val="7030A0"/>
              </a:solidFill>
              <a:latin typeface="Comic Sans MS" panose="030F0702030302020204" pitchFamily="66" charset="0"/>
            </a:endParaRPr>
          </a:p>
        </p:txBody>
      </p:sp>
      <p:cxnSp>
        <p:nvCxnSpPr>
          <p:cNvPr id="8" name="Straight Arrow Connector 7"/>
          <p:cNvCxnSpPr>
            <a:cxnSpLocks/>
          </p:cNvCxnSpPr>
          <p:nvPr/>
        </p:nvCxnSpPr>
        <p:spPr>
          <a:xfrm flipH="1" flipV="1">
            <a:off x="1155468" y="1795550"/>
            <a:ext cx="1751855" cy="250129"/>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flipV="1">
            <a:off x="3587263" y="5052646"/>
            <a:ext cx="848245" cy="972497"/>
          </a:xfrm>
          <a:prstGeom prst="straightConnector1">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7078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547" y="1719263"/>
            <a:ext cx="8094305" cy="4406900"/>
          </a:xfrm>
        </p:spPr>
      </p:pic>
      <p:sp>
        <p:nvSpPr>
          <p:cNvPr id="3" name="Title 2"/>
          <p:cNvSpPr>
            <a:spLocks noGrp="1"/>
          </p:cNvSpPr>
          <p:nvPr>
            <p:ph type="title"/>
          </p:nvPr>
        </p:nvSpPr>
        <p:spPr/>
        <p:txBody>
          <a:bodyPr/>
          <a:lstStyle/>
          <a:p>
            <a:r>
              <a:rPr lang="en-US" dirty="0"/>
              <a:t>Data Points in a Geospatial Radius</a:t>
            </a:r>
          </a:p>
        </p:txBody>
      </p:sp>
    </p:spTree>
    <p:extLst>
      <p:ext uri="{BB962C8B-B14F-4D97-AF65-F5344CB8AC3E}">
        <p14:creationId xmlns:p14="http://schemas.microsoft.com/office/powerpoint/2010/main" val="2524317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090835"/>
            <a:ext cx="9158048" cy="6045744"/>
          </a:xfrm>
        </p:spPr>
      </p:pic>
      <p:sp>
        <p:nvSpPr>
          <p:cNvPr id="3" name="Title 2"/>
          <p:cNvSpPr>
            <a:spLocks noGrp="1"/>
          </p:cNvSpPr>
          <p:nvPr>
            <p:ph type="title"/>
          </p:nvPr>
        </p:nvSpPr>
        <p:spPr/>
        <p:txBody>
          <a:bodyPr/>
          <a:lstStyle/>
          <a:p>
            <a:r>
              <a:rPr lang="en-US" dirty="0"/>
              <a:t>Converting to a Density Map</a:t>
            </a:r>
          </a:p>
        </p:txBody>
      </p:sp>
      <p:sp>
        <p:nvSpPr>
          <p:cNvPr id="5" name="TextBox 4"/>
          <p:cNvSpPr txBox="1"/>
          <p:nvPr/>
        </p:nvSpPr>
        <p:spPr>
          <a:xfrm rot="21137944">
            <a:off x="3403598" y="3530600"/>
            <a:ext cx="1312335" cy="1015663"/>
          </a:xfrm>
          <a:prstGeom prst="rect">
            <a:avLst/>
          </a:prstGeom>
          <a:noFill/>
        </p:spPr>
        <p:txBody>
          <a:bodyPr wrap="square" rtlCol="0">
            <a:spAutoFit/>
          </a:bodyPr>
          <a:lstStyle/>
          <a:p>
            <a:pPr algn="ctr">
              <a:lnSpc>
                <a:spcPts val="1800"/>
              </a:lnSpc>
            </a:pPr>
            <a:r>
              <a:rPr lang="en-US" sz="1600" b="0" dirty="0">
                <a:solidFill>
                  <a:schemeClr val="tx2"/>
                </a:solidFill>
                <a:latin typeface="Comic Sans MS" panose="030F0702030302020204" pitchFamily="66" charset="0"/>
              </a:rPr>
              <a:t>Around the theatre, lots of traffic</a:t>
            </a:r>
          </a:p>
        </p:txBody>
      </p:sp>
    </p:spTree>
    <p:extLst>
      <p:ext uri="{BB962C8B-B14F-4D97-AF65-F5344CB8AC3E}">
        <p14:creationId xmlns:p14="http://schemas.microsoft.com/office/powerpoint/2010/main" val="25691158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682" y="1719263"/>
            <a:ext cx="7918035" cy="4406900"/>
          </a:xfrm>
        </p:spPr>
      </p:pic>
      <p:sp>
        <p:nvSpPr>
          <p:cNvPr id="3" name="Title 2"/>
          <p:cNvSpPr>
            <a:spLocks noGrp="1"/>
          </p:cNvSpPr>
          <p:nvPr>
            <p:ph type="title"/>
          </p:nvPr>
        </p:nvSpPr>
        <p:spPr/>
        <p:txBody>
          <a:bodyPr/>
          <a:lstStyle/>
          <a:p>
            <a:r>
              <a:rPr lang="en-US" dirty="0"/>
              <a:t>Other Applications</a:t>
            </a:r>
          </a:p>
        </p:txBody>
      </p:sp>
      <p:sp>
        <p:nvSpPr>
          <p:cNvPr id="5" name="TextBox 4"/>
          <p:cNvSpPr txBox="1"/>
          <p:nvPr/>
        </p:nvSpPr>
        <p:spPr>
          <a:xfrm>
            <a:off x="805068" y="4514850"/>
            <a:ext cx="1195182" cy="553998"/>
          </a:xfrm>
          <a:prstGeom prst="rect">
            <a:avLst/>
          </a:prstGeom>
          <a:noFill/>
        </p:spPr>
        <p:txBody>
          <a:bodyPr wrap="square" rtlCol="0">
            <a:spAutoFit/>
          </a:bodyPr>
          <a:lstStyle/>
          <a:p>
            <a:pPr algn="ctr">
              <a:lnSpc>
                <a:spcPts val="1800"/>
              </a:lnSpc>
            </a:pPr>
            <a:r>
              <a:rPr lang="en-US" sz="1800" b="0" dirty="0">
                <a:solidFill>
                  <a:schemeClr val="accent2"/>
                </a:solidFill>
                <a:latin typeface="+mn-lt"/>
              </a:rPr>
              <a:t>Chicago Airport</a:t>
            </a:r>
          </a:p>
        </p:txBody>
      </p:sp>
      <p:sp>
        <p:nvSpPr>
          <p:cNvPr id="6" name="TextBox 5"/>
          <p:cNvSpPr txBox="1"/>
          <p:nvPr/>
        </p:nvSpPr>
        <p:spPr>
          <a:xfrm>
            <a:off x="4295453" y="4857750"/>
            <a:ext cx="1195182" cy="553998"/>
          </a:xfrm>
          <a:prstGeom prst="rect">
            <a:avLst/>
          </a:prstGeom>
          <a:noFill/>
        </p:spPr>
        <p:txBody>
          <a:bodyPr wrap="square" rtlCol="0">
            <a:spAutoFit/>
          </a:bodyPr>
          <a:lstStyle/>
          <a:p>
            <a:pPr algn="ctr">
              <a:lnSpc>
                <a:spcPts val="1800"/>
              </a:lnSpc>
            </a:pPr>
            <a:r>
              <a:rPr lang="en-US" sz="1800" b="0" dirty="0">
                <a:solidFill>
                  <a:schemeClr val="accent2"/>
                </a:solidFill>
                <a:latin typeface="+mn-lt"/>
              </a:rPr>
              <a:t>Hyatt Regency</a:t>
            </a:r>
          </a:p>
        </p:txBody>
      </p:sp>
      <p:cxnSp>
        <p:nvCxnSpPr>
          <p:cNvPr id="7" name="Straight Arrow Connector 6"/>
          <p:cNvCxnSpPr>
            <a:stCxn id="6" idx="2"/>
          </p:cNvCxnSpPr>
          <p:nvPr/>
        </p:nvCxnSpPr>
        <p:spPr>
          <a:xfrm flipH="1">
            <a:off x="4571631" y="5411748"/>
            <a:ext cx="321413" cy="1216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825995" y="4724400"/>
            <a:ext cx="364755" cy="827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502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37735" y="176079"/>
            <a:ext cx="7162800" cy="6505843"/>
          </a:xfrm>
          <a:solidFill>
            <a:schemeClr val="bg1"/>
          </a:solidFill>
        </p:spPr>
        <p:txBody>
          <a:bodyPr>
            <a:noAutofit/>
          </a:bodyPr>
          <a:lstStyle/>
          <a:p>
            <a:r>
              <a:rPr lang="en-US" sz="1000" dirty="0">
                <a:latin typeface="Consolas" panose="020B0609020204030204" pitchFamily="49" charset="0"/>
                <a:cs typeface="Consolas" panose="020B0609020204030204" pitchFamily="49" charset="0"/>
              </a:rPr>
              <a:t>{  "_id" : </a:t>
            </a:r>
            <a:r>
              <a:rPr lang="en-US" sz="1000" dirty="0" err="1">
                <a:latin typeface="Consolas" panose="020B0609020204030204" pitchFamily="49" charset="0"/>
                <a:cs typeface="Consolas" panose="020B0609020204030204" pitchFamily="49" charset="0"/>
              </a:rPr>
              <a:t>ObjectID</a:t>
            </a:r>
            <a:r>
              <a:rPr lang="en-US" sz="1000" dirty="0">
                <a:latin typeface="Consolas" panose="020B0609020204030204" pitchFamily="49" charset="0"/>
                <a:cs typeface="Consolas" panose="020B0609020204030204" pitchFamily="49" charset="0"/>
              </a:rPr>
              <a:t>("569d651fa3db5f13184a291f"),</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"TRIP" : </a:t>
            </a:r>
            <a:r>
              <a:rPr lang="en-US" sz="1000" dirty="0">
                <a:solidFill>
                  <a:schemeClr val="accent2"/>
                </a:solidFill>
                <a:latin typeface="Consolas" panose="020B0609020204030204" pitchFamily="49" charset="0"/>
                <a:cs typeface="Consolas" panose="020B0609020204030204" pitchFamily="49" charset="0"/>
              </a:rPr>
              <a:t>56</a:t>
            </a: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"PASSENGER" : "JANE UYVOVA",</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"TIMESTAMP" : </a:t>
            </a:r>
            <a:r>
              <a:rPr lang="en-US" sz="1000" dirty="0" err="1">
                <a:latin typeface="Consolas" panose="020B0609020204030204" pitchFamily="49" charset="0"/>
                <a:cs typeface="Consolas" panose="020B0609020204030204" pitchFamily="49" charset="0"/>
              </a:rPr>
              <a:t>ISODate</a:t>
            </a:r>
            <a:r>
              <a:rPr lang="en-US" sz="1000" dirty="0">
                <a:latin typeface="Consolas" panose="020B0609020204030204" pitchFamily="49" charset="0"/>
                <a:cs typeface="Consolas" panose="020B0609020204030204" pitchFamily="49" charset="0"/>
              </a:rPr>
              <a:t>("2017-06-19T15:32:002"),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"ORIGIN_NAME" : "O'Hare International Airport",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"ORIGIN_ADDRESS" : "10000 W O'Hare Ave, Chicago, IL 60666",</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"ORIGIN_GEO" :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"type" : "Point",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"coordinates" : [-</a:t>
            </a:r>
            <a:r>
              <a:rPr lang="en-US" sz="1000" dirty="0">
                <a:solidFill>
                  <a:schemeClr val="accent2"/>
                </a:solidFill>
                <a:latin typeface="Consolas" panose="020B0609020204030204" pitchFamily="49" charset="0"/>
                <a:cs typeface="Consolas" panose="020B0609020204030204" pitchFamily="49" charset="0"/>
              </a:rPr>
              <a:t>87.90733214</a:t>
            </a:r>
            <a:r>
              <a:rPr lang="en-US" sz="1000" dirty="0">
                <a:latin typeface="Consolas" panose="020B0609020204030204" pitchFamily="49" charset="0"/>
                <a:cs typeface="Consolas" panose="020B0609020204030204" pitchFamily="49" charset="0"/>
              </a:rPr>
              <a:t>, </a:t>
            </a:r>
            <a:r>
              <a:rPr lang="en-US" sz="1000" dirty="0">
                <a:solidFill>
                  <a:schemeClr val="accent2"/>
                </a:solidFill>
                <a:latin typeface="Consolas" panose="020B0609020204030204" pitchFamily="49" charset="0"/>
                <a:cs typeface="Consolas" panose="020B0609020204030204" pitchFamily="49" charset="0"/>
              </a:rPr>
              <a:t>41.9741625</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"DESTINATION_NAME" : "Hyatt Regency Chicago",</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"DESTINATION_GEO" : {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"type" : "Point",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"coordinates" : [-</a:t>
            </a:r>
            <a:r>
              <a:rPr lang="en-US" sz="1000" dirty="0">
                <a:solidFill>
                  <a:schemeClr val="accent2"/>
                </a:solidFill>
                <a:latin typeface="Consolas" panose="020B0609020204030204" pitchFamily="49" charset="0"/>
                <a:cs typeface="Consolas" panose="020B0609020204030204" pitchFamily="49" charset="0"/>
              </a:rPr>
              <a:t>87.6247097</a:t>
            </a:r>
            <a:r>
              <a:rPr lang="en-US" sz="1000" dirty="0">
                <a:latin typeface="Consolas" panose="020B0609020204030204" pitchFamily="49" charset="0"/>
                <a:cs typeface="Consolas" panose="020B0609020204030204" pitchFamily="49" charset="0"/>
              </a:rPr>
              <a:t>, </a:t>
            </a:r>
            <a:r>
              <a:rPr lang="en-US" sz="1000" dirty="0">
                <a:solidFill>
                  <a:schemeClr val="accent2"/>
                </a:solidFill>
                <a:latin typeface="Consolas" panose="020B0609020204030204" pitchFamily="49" charset="0"/>
                <a:cs typeface="Consolas" panose="020B0609020204030204" pitchFamily="49" charset="0"/>
              </a:rPr>
              <a:t>41.887667</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"POSSIBLE_ROUTES"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{"NAME" : "route1", "TYPE" : "fastest", "DIRECTIONS" :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{"NAME" : "route1", "TYPE" : "shortest", "DIRECTIONS" :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{"NAME" : "route1", "TYPE" : "alternative", "DIRECTIONS" : [...]},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"CHOSEN_ROUTE" : "fastest",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"ALERTS" :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"id" :</a:t>
            </a:r>
            <a:r>
              <a:rPr lang="en-US" sz="1000" dirty="0" err="1">
                <a:latin typeface="Consolas" panose="020B0609020204030204" pitchFamily="49" charset="0"/>
                <a:cs typeface="Consolas" panose="020B0609020204030204" pitchFamily="49" charset="0"/>
              </a:rPr>
              <a:t>ObjectID</a:t>
            </a:r>
            <a:r>
              <a:rPr lang="en-US" sz="1000" dirty="0">
                <a:latin typeface="Consolas" panose="020B0609020204030204" pitchFamily="49" charset="0"/>
                <a:cs typeface="Consolas" panose="020B0609020204030204" pitchFamily="49" charset="0"/>
              </a:rPr>
              <a:t>("591e5814aeb86aeeab55e185")"					        "application" : "469196349",</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"direction" : "5",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"suffix" : "AVE",</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applicationdescription</a:t>
            </a:r>
            <a:r>
              <a:rPr lang="en-US" sz="1000" dirty="0">
                <a:latin typeface="Consolas" panose="020B0609020204030204" pitchFamily="49" charset="0"/>
                <a:cs typeface="Consolas" panose="020B0609020204030204" pitchFamily="49" charset="0"/>
              </a:rPr>
              <a:t>" : "DOT Special Event Permit",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applicationnumber</a:t>
            </a:r>
            <a:r>
              <a:rPr lang="en-US" sz="1000" dirty="0">
                <a:latin typeface="Consolas" panose="020B0609020204030204" pitchFamily="49" charset="0"/>
                <a:cs typeface="Consolas" panose="020B0609020204030204" pitchFamily="49" charset="0"/>
              </a:rPr>
              <a:t>" : "DOT409967",				        "</a:t>
            </a:r>
            <a:r>
              <a:rPr lang="en-US" sz="1000" dirty="0" err="1">
                <a:latin typeface="Consolas" panose="020B0609020204030204" pitchFamily="49" charset="0"/>
                <a:cs typeface="Consolas" panose="020B0609020204030204" pitchFamily="49" charset="0"/>
              </a:rPr>
              <a:t>streetnumberto</a:t>
            </a:r>
            <a:r>
              <a:rPr lang="en-US" sz="1000" dirty="0">
                <a:latin typeface="Consolas" panose="020B0609020204030204" pitchFamily="49" charset="0"/>
                <a:cs typeface="Consolas" panose="020B0609020204030204" pitchFamily="49" charset="0"/>
              </a:rPr>
              <a:t>" : "6159",					        "</a:t>
            </a:r>
            <a:r>
              <a:rPr lang="en-US" sz="1000" dirty="0" err="1">
                <a:latin typeface="Consolas" panose="020B0609020204030204" pitchFamily="49" charset="0"/>
                <a:cs typeface="Consolas" panose="020B0609020204030204" pitchFamily="49" charset="0"/>
              </a:rPr>
              <a:t>workdescription</a:t>
            </a:r>
            <a:r>
              <a:rPr lang="en-US" sz="1000" dirty="0">
                <a:latin typeface="Consolas" panose="020B0609020204030204" pitchFamily="49" charset="0"/>
                <a:cs typeface="Consolas" panose="020B0609020204030204" pitchFamily="49" charset="0"/>
              </a:rPr>
              <a:t>" : "Block Party",				        "location" : {							        "type" : "Point",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"coordinates" : [-</a:t>
            </a:r>
            <a:r>
              <a:rPr lang="en-US" sz="1000" dirty="0">
                <a:solidFill>
                  <a:schemeClr val="accent2"/>
                </a:solidFill>
                <a:latin typeface="Consolas" panose="020B0609020204030204" pitchFamily="49" charset="0"/>
                <a:cs typeface="Consolas" panose="020B0609020204030204" pitchFamily="49" charset="0"/>
              </a:rPr>
              <a:t>87.72789156</a:t>
            </a:r>
            <a:r>
              <a:rPr lang="en-US" sz="1000" dirty="0">
                <a:latin typeface="Consolas" panose="020B0609020204030204" pitchFamily="49" charset="0"/>
                <a:cs typeface="Consolas" panose="020B0609020204030204" pitchFamily="49" charset="0"/>
              </a:rPr>
              <a:t>, </a:t>
            </a:r>
            <a:r>
              <a:rPr lang="en-US" sz="1000" dirty="0">
                <a:solidFill>
                  <a:schemeClr val="accent2"/>
                </a:solidFill>
                <a:latin typeface="Consolas" panose="020B0609020204030204" pitchFamily="49" charset="0"/>
                <a:cs typeface="Consolas" panose="020B0609020204030204" pitchFamily="49" charset="0"/>
              </a:rPr>
              <a:t>41.782147723</a:t>
            </a:r>
            <a:r>
              <a:rPr lang="en-US" sz="1000" dirty="0">
                <a:latin typeface="Consolas" panose="020B0609020204030204" pitchFamily="49" charset="0"/>
                <a:cs typeface="Consolas" panose="020B0609020204030204" pitchFamily="49" charset="0"/>
              </a:rPr>
              <a:t>]</a:t>
            </a:r>
          </a:p>
          <a:p>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start_date</a:t>
            </a:r>
            <a:r>
              <a:rPr lang="en-US" sz="1000" dirty="0">
                <a:latin typeface="Consolas" panose="020B0609020204030204" pitchFamily="49" charset="0"/>
                <a:cs typeface="Consolas" panose="020B0609020204030204" pitchFamily="49" charset="0"/>
              </a:rPr>
              <a:t>" : </a:t>
            </a:r>
            <a:r>
              <a:rPr lang="en-US" sz="1000" dirty="0" err="1">
                <a:latin typeface="Consolas" panose="020B0609020204030204" pitchFamily="49" charset="0"/>
                <a:cs typeface="Consolas" panose="020B0609020204030204" pitchFamily="49" charset="0"/>
              </a:rPr>
              <a:t>ISODate</a:t>
            </a:r>
            <a:r>
              <a:rPr lang="en-US" sz="1000" dirty="0">
                <a:latin typeface="Consolas" panose="020B0609020204030204" pitchFamily="49" charset="0"/>
                <a:cs typeface="Consolas" panose="020B0609020204030204" pitchFamily="49" charset="0"/>
              </a:rPr>
              <a:t>("2017-06-18T00:00:002"),</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streetname</a:t>
            </a:r>
            <a:r>
              <a:rPr lang="en-US" sz="1000" dirty="0">
                <a:latin typeface="Consolas" panose="020B0609020204030204" pitchFamily="49" charset="0"/>
                <a:cs typeface="Consolas" panose="020B0609020204030204" pitchFamily="49" charset="0"/>
              </a:rPr>
              <a:t>" : "KEELER",</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worktype</a:t>
            </a:r>
            <a:r>
              <a:rPr lang="en-US" sz="1000" dirty="0">
                <a:latin typeface="Consolas" panose="020B0609020204030204" pitchFamily="49" charset="0"/>
                <a:cs typeface="Consolas" panose="020B0609020204030204" pitchFamily="49" charset="0"/>
              </a:rPr>
              <a:t>" : "</a:t>
            </a:r>
            <a:r>
              <a:rPr lang="en-US" sz="1000" dirty="0" err="1">
                <a:latin typeface="Consolas" panose="020B0609020204030204" pitchFamily="49" charset="0"/>
                <a:cs typeface="Consolas" panose="020B0609020204030204" pitchFamily="49" charset="0"/>
              </a:rPr>
              <a:t>BlockParty</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"TRAFFIC" : [</a:t>
            </a:r>
            <a:r>
              <a:rPr lang="en-US" sz="1000" dirty="0" err="1">
                <a:latin typeface="Consolas" panose="020B0609020204030204" pitchFamily="49" charset="0"/>
                <a:cs typeface="Consolas" panose="020B0609020204030204" pitchFamily="49" charset="0"/>
              </a:rPr>
              <a:t>ObjectID</a:t>
            </a:r>
            <a:r>
              <a:rPr lang="en-US" sz="1000" dirty="0">
                <a:latin typeface="Consolas" panose="020B0609020204030204" pitchFamily="49" charset="0"/>
                <a:cs typeface="Consolas" panose="020B0609020204030204" pitchFamily="49" charset="0"/>
              </a:rPr>
              <a:t>("5579a8cb2375669bc457ec96"), </a:t>
            </a:r>
            <a:r>
              <a:rPr lang="en-US" sz="1000" dirty="0" err="1">
                <a:latin typeface="Consolas" panose="020B0609020204030204" pitchFamily="49" charset="0"/>
                <a:cs typeface="Consolas" panose="020B0609020204030204" pitchFamily="49" charset="0"/>
              </a:rPr>
              <a:t>ObjectID</a:t>
            </a:r>
            <a:r>
              <a:rPr lang="en-US" sz="1000" dirty="0">
                <a:latin typeface="Consolas" panose="020B0609020204030204" pitchFamily="49" charset="0"/>
                <a:cs typeface="Consolas" panose="020B0609020204030204" pitchFamily="49" charset="0"/>
              </a:rPr>
              <a:t>("5579a82b2e75669bc457e5f0"),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"WEATHER" : [</a:t>
            </a:r>
            <a:r>
              <a:rPr lang="en-US" sz="1000" dirty="0" err="1">
                <a:latin typeface="Consolas" panose="020B0609020204030204" pitchFamily="49" charset="0"/>
                <a:cs typeface="Consolas" panose="020B0609020204030204" pitchFamily="49" charset="0"/>
              </a:rPr>
              <a:t>ObjectID</a:t>
            </a:r>
            <a:r>
              <a:rPr lang="en-US" sz="1000" dirty="0">
                <a:latin typeface="Consolas" panose="020B0609020204030204" pitchFamily="49" charset="0"/>
                <a:cs typeface="Consolas" panose="020B0609020204030204" pitchFamily="49" charset="0"/>
              </a:rPr>
              <a:t>("582600220d242031b3d6413b"), </a:t>
            </a:r>
            <a:r>
              <a:rPr lang="en-US" sz="1000" dirty="0" err="1">
                <a:latin typeface="Consolas" panose="020B0609020204030204" pitchFamily="49" charset="0"/>
                <a:cs typeface="Consolas" panose="020B0609020204030204" pitchFamily="49" charset="0"/>
              </a:rPr>
              <a:t>ObjectID</a:t>
            </a:r>
            <a:r>
              <a:rPr lang="en-US" sz="1000" dirty="0">
                <a:latin typeface="Consolas" panose="020B0609020204030204" pitchFamily="49" charset="0"/>
                <a:cs typeface="Consolas" panose="020B0609020204030204" pitchFamily="49" charset="0"/>
              </a:rPr>
              <a:t>("5825a49b85375907e65951c0"), ...]</a:t>
            </a:r>
          </a:p>
          <a:p>
            <a:r>
              <a:rPr lang="en-US" sz="1000" dirty="0">
                <a:latin typeface="Consolas" panose="020B0609020204030204" pitchFamily="49" charset="0"/>
                <a:cs typeface="Consolas" panose="020B0609020204030204" pitchFamily="49"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0452"/>
            <a:ext cx="1419423" cy="5220429"/>
          </a:xfrm>
          <a:prstGeom prst="rect">
            <a:avLst/>
          </a:prstGeom>
        </p:spPr>
      </p:pic>
      <p:cxnSp>
        <p:nvCxnSpPr>
          <p:cNvPr id="17" name="Straight Arrow Connector 16"/>
          <p:cNvCxnSpPr/>
          <p:nvPr/>
        </p:nvCxnSpPr>
        <p:spPr>
          <a:xfrm>
            <a:off x="1419424" y="2207065"/>
            <a:ext cx="265443" cy="273668"/>
          </a:xfrm>
          <a:prstGeom prst="straightConnector1">
            <a:avLst/>
          </a:prstGeom>
          <a:ln w="28575">
            <a:solidFill>
              <a:srgbClr val="68C3D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346202" y="3539067"/>
            <a:ext cx="338665" cy="242798"/>
          </a:xfrm>
          <a:prstGeom prst="straightConnector1">
            <a:avLst/>
          </a:prstGeom>
          <a:ln w="28575">
            <a:solidFill>
              <a:srgbClr val="68C3D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101809" y="5940865"/>
            <a:ext cx="523791" cy="603868"/>
          </a:xfrm>
          <a:prstGeom prst="straightConnector1">
            <a:avLst/>
          </a:prstGeom>
          <a:ln w="28575">
            <a:solidFill>
              <a:srgbClr val="68C3D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646101" y="661120"/>
            <a:ext cx="1358962" cy="369332"/>
          </a:xfrm>
          <a:prstGeom prst="rect">
            <a:avLst/>
          </a:prstGeom>
        </p:spPr>
        <p:txBody>
          <a:bodyPr wrap="none">
            <a:spAutoFit/>
          </a:bodyPr>
          <a:lstStyle/>
          <a:p>
            <a:r>
              <a:rPr lang="en-US" dirty="0">
                <a:solidFill>
                  <a:srgbClr val="8DB375"/>
                </a:solidFill>
              </a:rPr>
              <a:t>TIMESTAMP</a:t>
            </a:r>
            <a:endParaRPr lang="en-US" dirty="0"/>
          </a:p>
        </p:txBody>
      </p:sp>
      <p:cxnSp>
        <p:nvCxnSpPr>
          <p:cNvPr id="26" name="Straight Arrow Connector 25"/>
          <p:cNvCxnSpPr/>
          <p:nvPr/>
        </p:nvCxnSpPr>
        <p:spPr>
          <a:xfrm flipH="1" flipV="1">
            <a:off x="4953001" y="729374"/>
            <a:ext cx="701567" cy="99478"/>
          </a:xfrm>
          <a:prstGeom prst="straightConnector1">
            <a:avLst/>
          </a:prstGeom>
          <a:ln w="28575">
            <a:solidFill>
              <a:srgbClr val="8DB375"/>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602835" y="1515493"/>
            <a:ext cx="1215397" cy="369332"/>
          </a:xfrm>
          <a:prstGeom prst="rect">
            <a:avLst/>
          </a:prstGeom>
        </p:spPr>
        <p:txBody>
          <a:bodyPr wrap="none">
            <a:spAutoFit/>
          </a:bodyPr>
          <a:lstStyle/>
          <a:p>
            <a:r>
              <a:rPr lang="en-US" dirty="0">
                <a:solidFill>
                  <a:srgbClr val="8DB375"/>
                </a:solidFill>
              </a:rPr>
              <a:t>GEOPOINT</a:t>
            </a:r>
            <a:endParaRPr lang="en-US" dirty="0"/>
          </a:p>
        </p:txBody>
      </p:sp>
      <p:cxnSp>
        <p:nvCxnSpPr>
          <p:cNvPr id="28" name="Straight Arrow Connector 27"/>
          <p:cNvCxnSpPr/>
          <p:nvPr/>
        </p:nvCxnSpPr>
        <p:spPr>
          <a:xfrm flipH="1" flipV="1">
            <a:off x="5909735" y="1583747"/>
            <a:ext cx="701567" cy="99478"/>
          </a:xfrm>
          <a:prstGeom prst="straightConnector1">
            <a:avLst/>
          </a:prstGeom>
          <a:ln w="28575">
            <a:solidFill>
              <a:srgbClr val="8DB375"/>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210533" y="4513786"/>
            <a:ext cx="1721800" cy="646331"/>
          </a:xfrm>
          <a:prstGeom prst="rect">
            <a:avLst/>
          </a:prstGeom>
        </p:spPr>
        <p:txBody>
          <a:bodyPr wrap="square">
            <a:spAutoFit/>
          </a:bodyPr>
          <a:lstStyle/>
          <a:p>
            <a:r>
              <a:rPr lang="en-US" dirty="0">
                <a:solidFill>
                  <a:srgbClr val="8DB375"/>
                </a:solidFill>
              </a:rPr>
              <a:t>ARRAY OF SUB-DOCUMENTS</a:t>
            </a:r>
            <a:endParaRPr lang="en-US" dirty="0"/>
          </a:p>
        </p:txBody>
      </p:sp>
      <p:sp>
        <p:nvSpPr>
          <p:cNvPr id="30" name="Right Brace 29"/>
          <p:cNvSpPr/>
          <p:nvPr/>
        </p:nvSpPr>
        <p:spPr>
          <a:xfrm>
            <a:off x="6824133" y="3733039"/>
            <a:ext cx="321734" cy="2207826"/>
          </a:xfrm>
          <a:prstGeom prst="rightBrace">
            <a:avLst>
              <a:gd name="adj1" fmla="val 34649"/>
              <a:gd name="adj2" fmla="val 50000"/>
            </a:avLst>
          </a:prstGeom>
          <a:ln w="28575">
            <a:solidFill>
              <a:srgbClr val="8DB375"/>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p:cNvSpPr/>
          <p:nvPr/>
        </p:nvSpPr>
        <p:spPr>
          <a:xfrm>
            <a:off x="7467601" y="5551687"/>
            <a:ext cx="1464732" cy="646331"/>
          </a:xfrm>
          <a:prstGeom prst="rect">
            <a:avLst/>
          </a:prstGeom>
        </p:spPr>
        <p:txBody>
          <a:bodyPr wrap="square">
            <a:spAutoFit/>
          </a:bodyPr>
          <a:lstStyle/>
          <a:p>
            <a:r>
              <a:rPr lang="en-US" dirty="0">
                <a:solidFill>
                  <a:srgbClr val="8DB375"/>
                </a:solidFill>
              </a:rPr>
              <a:t>REFERENCE OBJECT IDS</a:t>
            </a:r>
            <a:endParaRPr lang="en-US" dirty="0"/>
          </a:p>
        </p:txBody>
      </p:sp>
      <p:cxnSp>
        <p:nvCxnSpPr>
          <p:cNvPr id="32" name="Straight Arrow Connector 31"/>
          <p:cNvCxnSpPr/>
          <p:nvPr/>
        </p:nvCxnSpPr>
        <p:spPr>
          <a:xfrm flipH="1">
            <a:off x="7145867" y="6053667"/>
            <a:ext cx="321734" cy="188141"/>
          </a:xfrm>
          <a:prstGeom prst="straightConnector1">
            <a:avLst/>
          </a:prstGeom>
          <a:ln w="28575">
            <a:solidFill>
              <a:srgbClr val="8DB3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5114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45720" indent="0">
              <a:buNone/>
            </a:pPr>
            <a:r>
              <a:rPr lang="en-US" sz="1800" dirty="0"/>
              <a:t>{</a:t>
            </a:r>
            <a:r>
              <a:rPr lang="en-US" sz="1800" dirty="0" err="1"/>
              <a:t>MyTrip</a:t>
            </a:r>
            <a:r>
              <a:rPr lang="en-US" sz="1800" dirty="0"/>
              <a:t>}</a:t>
            </a:r>
          </a:p>
          <a:p>
            <a:r>
              <a:rPr lang="en-US" sz="1800" dirty="0">
                <a:solidFill>
                  <a:srgbClr val="658D4D"/>
                </a:solidFill>
              </a:rPr>
              <a:t>EMBED:  </a:t>
            </a:r>
            <a:r>
              <a:rPr lang="en-US" sz="1800" dirty="0"/>
              <a:t>routes, service requests, public safety alerts</a:t>
            </a:r>
          </a:p>
          <a:p>
            <a:r>
              <a:rPr lang="en-US" sz="1800" dirty="0">
                <a:solidFill>
                  <a:srgbClr val="658D4D"/>
                </a:solidFill>
              </a:rPr>
              <a:t>$lookup</a:t>
            </a:r>
            <a:r>
              <a:rPr lang="en-US" sz="1800" dirty="0">
                <a:solidFill>
                  <a:srgbClr val="8DB375"/>
                </a:solidFill>
              </a:rPr>
              <a:t>:  </a:t>
            </a:r>
            <a:r>
              <a:rPr lang="en-US" sz="1800" dirty="0"/>
              <a:t>traffic, weather, bus routes, </a:t>
            </a:r>
            <a:r>
              <a:rPr lang="en-US" sz="1800" dirty="0" err="1"/>
              <a:t>bikeshare</a:t>
            </a:r>
            <a:endParaRPr lang="en-US" sz="1800" dirty="0"/>
          </a:p>
          <a:p>
            <a:r>
              <a:rPr lang="en-US" sz="1800" dirty="0">
                <a:solidFill>
                  <a:srgbClr val="658D4D"/>
                </a:solidFill>
              </a:rPr>
              <a:t>$</a:t>
            </a:r>
            <a:r>
              <a:rPr lang="en-US" sz="1800" dirty="0" err="1">
                <a:solidFill>
                  <a:srgbClr val="658D4D"/>
                </a:solidFill>
              </a:rPr>
              <a:t>graphlookup</a:t>
            </a:r>
            <a:r>
              <a:rPr lang="en-US" sz="1800" dirty="0">
                <a:solidFill>
                  <a:srgbClr val="658D4D"/>
                </a:solidFill>
              </a:rPr>
              <a:t>:  </a:t>
            </a:r>
            <a:r>
              <a:rPr lang="en-US" sz="1800" dirty="0"/>
              <a:t>transportation network</a:t>
            </a:r>
          </a:p>
          <a:p>
            <a:r>
              <a:rPr lang="en-US" sz="1800" dirty="0">
                <a:solidFill>
                  <a:srgbClr val="658D4D"/>
                </a:solidFill>
              </a:rPr>
              <a:t>$</a:t>
            </a:r>
            <a:r>
              <a:rPr lang="en-US" sz="1800" dirty="0" err="1">
                <a:solidFill>
                  <a:srgbClr val="658D4D"/>
                </a:solidFill>
              </a:rPr>
              <a:t>textsearch</a:t>
            </a:r>
            <a:r>
              <a:rPr lang="en-US" sz="1800" dirty="0">
                <a:solidFill>
                  <a:srgbClr val="658D4D"/>
                </a:solidFill>
              </a:rPr>
              <a:t>: </a:t>
            </a:r>
            <a:r>
              <a:rPr lang="en-US" sz="1800" dirty="0"/>
              <a:t>twitter / social media</a:t>
            </a:r>
          </a:p>
          <a:p>
            <a:r>
              <a:rPr lang="en-US" sz="1800" dirty="0">
                <a:solidFill>
                  <a:srgbClr val="658D4D"/>
                </a:solidFill>
              </a:rPr>
              <a:t>$</a:t>
            </a:r>
            <a:r>
              <a:rPr lang="en-US" sz="1800" dirty="0" err="1">
                <a:solidFill>
                  <a:srgbClr val="658D4D"/>
                </a:solidFill>
              </a:rPr>
              <a:t>geoNear</a:t>
            </a:r>
            <a:r>
              <a:rPr lang="en-US" sz="1800" dirty="0">
                <a:solidFill>
                  <a:srgbClr val="658D4D"/>
                </a:solidFill>
              </a:rPr>
              <a:t>: </a:t>
            </a:r>
            <a:r>
              <a:rPr lang="en-US" sz="1800" dirty="0"/>
              <a:t>restaurants, services, alerts</a:t>
            </a:r>
          </a:p>
          <a:p>
            <a:r>
              <a:rPr lang="en-US" sz="1800" dirty="0">
                <a:solidFill>
                  <a:srgbClr val="658D4D"/>
                </a:solidFill>
              </a:rPr>
              <a:t>$</a:t>
            </a:r>
            <a:r>
              <a:rPr lang="en-US" sz="1800" dirty="0" err="1">
                <a:solidFill>
                  <a:srgbClr val="658D4D"/>
                </a:solidFill>
              </a:rPr>
              <a:t>mapreduce</a:t>
            </a:r>
            <a:r>
              <a:rPr lang="en-US" sz="1800" dirty="0">
                <a:solidFill>
                  <a:srgbClr val="658D4D"/>
                </a:solidFill>
              </a:rPr>
              <a:t>: </a:t>
            </a:r>
            <a:r>
              <a:rPr lang="en-US" sz="1800" dirty="0"/>
              <a:t>analyze most efficient routes</a:t>
            </a:r>
            <a:br>
              <a:rPr lang="en-US" sz="1800" dirty="0"/>
            </a:br>
            <a:endParaRPr lang="en-US" sz="1800" dirty="0"/>
          </a:p>
          <a:p>
            <a:r>
              <a:rPr lang="en-US" sz="1800" dirty="0"/>
              <a:t>You cannot embed all information;</a:t>
            </a:r>
            <a:br>
              <a:rPr lang="en-US" sz="1800" dirty="0"/>
            </a:br>
            <a:r>
              <a:rPr lang="en-US" sz="1800" dirty="0"/>
              <a:t>you need to rely on lookups.</a:t>
            </a:r>
          </a:p>
          <a:p>
            <a:endParaRPr lang="en-US" sz="1800" dirty="0"/>
          </a:p>
        </p:txBody>
      </p:sp>
      <p:sp>
        <p:nvSpPr>
          <p:cNvPr id="4" name="Title 3"/>
          <p:cNvSpPr>
            <a:spLocks noGrp="1"/>
          </p:cNvSpPr>
          <p:nvPr>
            <p:ph type="title"/>
          </p:nvPr>
        </p:nvSpPr>
        <p:spPr/>
        <p:txBody>
          <a:bodyPr/>
          <a:lstStyle/>
          <a:p>
            <a:r>
              <a:rPr lang="en-US" dirty="0"/>
              <a:t>Aggregation Framework</a:t>
            </a:r>
            <a:br>
              <a:rPr lang="en-US" dirty="0"/>
            </a:br>
            <a:r>
              <a:rPr lang="en-US" dirty="0"/>
              <a:t>Allows Queries across Collections</a:t>
            </a:r>
          </a:p>
        </p:txBody>
      </p:sp>
      <p:graphicFrame>
        <p:nvGraphicFramePr>
          <p:cNvPr id="2" name="Diagram 1"/>
          <p:cNvGraphicFramePr/>
          <p:nvPr>
            <p:extLst>
              <p:ext uri="{D42A27DB-BD31-4B8C-83A1-F6EECF244321}">
                <p14:modId xmlns:p14="http://schemas.microsoft.com/office/powerpoint/2010/main" val="3963948080"/>
              </p:ext>
            </p:extLst>
          </p:nvPr>
        </p:nvGraphicFramePr>
        <p:xfrm>
          <a:off x="4707467" y="2971799"/>
          <a:ext cx="5342466" cy="3564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3055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05155" y="1654589"/>
            <a:ext cx="8774722" cy="4407408"/>
          </a:xfrm>
        </p:spPr>
        <p:txBody>
          <a:bodyPr>
            <a:noAutofit/>
          </a:bodyPr>
          <a:lstStyle/>
          <a:p>
            <a:r>
              <a:rPr lang="en-US" sz="1800" dirty="0"/>
              <a:t>The 12 bytes of an </a:t>
            </a:r>
            <a:r>
              <a:rPr lang="en-US" sz="1800" dirty="0" err="1"/>
              <a:t>ObjectId</a:t>
            </a:r>
            <a:r>
              <a:rPr lang="en-US" sz="1800" dirty="0"/>
              <a:t> are represented as hexadecimal </a:t>
            </a:r>
            <a:r>
              <a:rPr lang="en-US" sz="1800" dirty="0" err="1"/>
              <a:t>andgenerated</a:t>
            </a:r>
            <a:r>
              <a:rPr lang="en-US" sz="1800" dirty="0"/>
              <a:t> as follows: </a:t>
            </a:r>
            <a:br>
              <a:rPr lang="en-US" sz="1800" dirty="0"/>
            </a:br>
            <a:br>
              <a:rPr lang="en-US" sz="1800" dirty="0"/>
            </a:br>
            <a:br>
              <a:rPr lang="en-US" sz="1800" dirty="0"/>
            </a:br>
            <a:br>
              <a:rPr lang="en-US" sz="1800" dirty="0"/>
            </a:br>
            <a:br>
              <a:rPr lang="en-US" sz="1800" dirty="0"/>
            </a:br>
            <a:endParaRPr lang="en-US" sz="1800" dirty="0"/>
          </a:p>
          <a:p>
            <a:pPr lvl="1"/>
            <a:r>
              <a:rPr lang="en-US" sz="1600" b="1" dirty="0">
                <a:solidFill>
                  <a:srgbClr val="C00000"/>
                </a:solidFill>
              </a:rPr>
              <a:t>Timestamp:</a:t>
            </a:r>
            <a:r>
              <a:rPr lang="en-US" sz="1600" dirty="0"/>
              <a:t> seconds elapsed since the epoch. When combined with the next five bytes this provides uniqueness at the granularity of a second. Since timestamp comes first, it means that </a:t>
            </a:r>
            <a:r>
              <a:rPr lang="en-US" sz="1600" dirty="0" err="1"/>
              <a:t>ObjectIds</a:t>
            </a:r>
            <a:r>
              <a:rPr lang="en-US" sz="1600" dirty="0"/>
              <a:t> will sort in roughly insertion order. </a:t>
            </a:r>
          </a:p>
          <a:p>
            <a:pPr lvl="1"/>
            <a:r>
              <a:rPr lang="en-US" sz="1600" b="1" dirty="0" err="1">
                <a:solidFill>
                  <a:srgbClr val="C00000"/>
                </a:solidFill>
              </a:rPr>
              <a:t>MachineIidentifier</a:t>
            </a:r>
            <a:r>
              <a:rPr lang="en-US" sz="1600" b="1" dirty="0">
                <a:solidFill>
                  <a:srgbClr val="C00000"/>
                </a:solidFill>
              </a:rPr>
              <a:t>: </a:t>
            </a:r>
            <a:r>
              <a:rPr lang="en-US" sz="1600" dirty="0"/>
              <a:t>usually a hash of the machine’s hostname. By including these bytes, we guarantee that different machines will not generate colliding </a:t>
            </a:r>
            <a:r>
              <a:rPr lang="en-US" sz="1600" dirty="0" err="1"/>
              <a:t>ObjectIds</a:t>
            </a:r>
            <a:r>
              <a:rPr lang="en-US" sz="1600" dirty="0"/>
              <a:t>. To provide uniqueness among different processes generating </a:t>
            </a:r>
            <a:r>
              <a:rPr lang="en-US" sz="1600" dirty="0" err="1"/>
              <a:t>ObjectIds</a:t>
            </a:r>
            <a:r>
              <a:rPr lang="en-US" sz="1600" dirty="0"/>
              <a:t> concurrently on a single machine, </a:t>
            </a:r>
          </a:p>
          <a:p>
            <a:pPr lvl="1"/>
            <a:r>
              <a:rPr lang="en-US" sz="1600" dirty="0"/>
              <a:t>Process identifier (</a:t>
            </a:r>
            <a:r>
              <a:rPr lang="en-US" sz="1600" b="1" dirty="0">
                <a:solidFill>
                  <a:srgbClr val="C00000"/>
                </a:solidFill>
              </a:rPr>
              <a:t>PID</a:t>
            </a:r>
            <a:r>
              <a:rPr lang="en-US" sz="1600" dirty="0"/>
              <a:t>) of the </a:t>
            </a:r>
            <a:r>
              <a:rPr lang="en-US" sz="1600" dirty="0" err="1"/>
              <a:t>ObjectId</a:t>
            </a:r>
            <a:r>
              <a:rPr lang="en-US" sz="1600" dirty="0"/>
              <a:t>-generating process to provide uniqueness among different processes generating </a:t>
            </a:r>
            <a:r>
              <a:rPr lang="en-US" sz="1600" dirty="0" err="1"/>
              <a:t>ObjectIds</a:t>
            </a:r>
            <a:r>
              <a:rPr lang="en-US" sz="1600" dirty="0"/>
              <a:t> concurrently on a single machine, </a:t>
            </a:r>
          </a:p>
          <a:p>
            <a:pPr lvl="1"/>
            <a:r>
              <a:rPr lang="en-US" sz="1600" b="1" dirty="0">
                <a:solidFill>
                  <a:srgbClr val="C00000"/>
                </a:solidFill>
              </a:rPr>
              <a:t>Incrementing</a:t>
            </a:r>
            <a:r>
              <a:rPr lang="en-US" sz="1600" b="1" dirty="0">
                <a:solidFill>
                  <a:srgbClr val="7030A0"/>
                </a:solidFill>
              </a:rPr>
              <a:t> </a:t>
            </a:r>
            <a:r>
              <a:rPr lang="en-US" sz="1600" b="1" dirty="0">
                <a:solidFill>
                  <a:srgbClr val="C00000"/>
                </a:solidFill>
              </a:rPr>
              <a:t>counter</a:t>
            </a:r>
            <a:r>
              <a:rPr lang="en-US" sz="1600" b="1" dirty="0">
                <a:solidFill>
                  <a:srgbClr val="7030A0"/>
                </a:solidFill>
              </a:rPr>
              <a:t> </a:t>
            </a:r>
            <a:r>
              <a:rPr lang="en-US" sz="1600" dirty="0"/>
              <a:t>that is responsible for uniqueness within a second in a single process.</a:t>
            </a:r>
          </a:p>
        </p:txBody>
      </p:sp>
      <p:sp>
        <p:nvSpPr>
          <p:cNvPr id="4" name="Title 3"/>
          <p:cNvSpPr>
            <a:spLocks noGrp="1"/>
          </p:cNvSpPr>
          <p:nvPr>
            <p:ph type="title"/>
          </p:nvPr>
        </p:nvSpPr>
        <p:spPr/>
        <p:txBody>
          <a:bodyPr/>
          <a:lstStyle/>
          <a:p>
            <a:r>
              <a:rPr lang="en-US" dirty="0"/>
              <a:t>Autogenerated </a:t>
            </a:r>
            <a:r>
              <a:rPr lang="en-US" dirty="0" err="1"/>
              <a:t>ObjectIds</a:t>
            </a:r>
            <a:endParaRPr lang="en-US" dirty="0"/>
          </a:p>
        </p:txBody>
      </p:sp>
      <p:pic>
        <p:nvPicPr>
          <p:cNvPr id="7" name="Picture 6"/>
          <p:cNvPicPr>
            <a:picLocks noChangeAspect="1"/>
          </p:cNvPicPr>
          <p:nvPr/>
        </p:nvPicPr>
        <p:blipFill>
          <a:blip r:embed="rId2"/>
          <a:stretch>
            <a:fillRect/>
          </a:stretch>
        </p:blipFill>
        <p:spPr>
          <a:xfrm>
            <a:off x="1641230" y="2022093"/>
            <a:ext cx="5978769" cy="1655841"/>
          </a:xfrm>
          <a:prstGeom prst="rect">
            <a:avLst/>
          </a:prstGeom>
        </p:spPr>
      </p:pic>
    </p:spTree>
    <p:extLst>
      <p:ext uri="{BB962C8B-B14F-4D97-AF65-F5344CB8AC3E}">
        <p14:creationId xmlns:p14="http://schemas.microsoft.com/office/powerpoint/2010/main" val="177106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96690" y="1719071"/>
            <a:ext cx="4792202" cy="4407408"/>
          </a:xfrm>
        </p:spPr>
        <p:txBody>
          <a:bodyPr/>
          <a:lstStyle/>
          <a:p>
            <a:r>
              <a:rPr lang="en-US" dirty="0"/>
              <a:t>Records 1 and 2 created in terminal emulation session with Mongo server</a:t>
            </a:r>
          </a:p>
          <a:p>
            <a:r>
              <a:rPr lang="en-US" dirty="0"/>
              <a:t>Record 3 created in a different terminal emulation session with Mongo server</a:t>
            </a:r>
          </a:p>
          <a:p>
            <a:r>
              <a:rPr lang="en-US" dirty="0"/>
              <a:t>Records 4 and 5 created in a client MongoDB Compass session</a:t>
            </a:r>
          </a:p>
          <a:p>
            <a:r>
              <a:rPr lang="en-US" dirty="0"/>
              <a:t>Record 6 created in a different client MongoDB Compass session</a:t>
            </a:r>
          </a:p>
        </p:txBody>
      </p:sp>
      <p:sp>
        <p:nvSpPr>
          <p:cNvPr id="3" name="Title 2"/>
          <p:cNvSpPr>
            <a:spLocks noGrp="1"/>
          </p:cNvSpPr>
          <p:nvPr>
            <p:ph type="title"/>
          </p:nvPr>
        </p:nvSpPr>
        <p:spPr>
          <a:xfrm>
            <a:off x="4038600" y="355847"/>
            <a:ext cx="4723660" cy="1054394"/>
          </a:xfrm>
        </p:spPr>
        <p:txBody>
          <a:bodyPr/>
          <a:lstStyle/>
          <a:p>
            <a:r>
              <a:rPr lang="en-US" dirty="0"/>
              <a:t>Autogenerated </a:t>
            </a:r>
            <a:r>
              <a:rPr lang="en-US" dirty="0" err="1"/>
              <a:t>ObjectIds</a:t>
            </a:r>
            <a:r>
              <a:rPr lang="en-US" dirty="0"/>
              <a:t> in Practice</a:t>
            </a:r>
          </a:p>
        </p:txBody>
      </p:sp>
      <p:grpSp>
        <p:nvGrpSpPr>
          <p:cNvPr id="11" name="Group 10"/>
          <p:cNvGrpSpPr/>
          <p:nvPr/>
        </p:nvGrpSpPr>
        <p:grpSpPr>
          <a:xfrm>
            <a:off x="127764" y="-27064"/>
            <a:ext cx="3695150" cy="6858000"/>
            <a:chOff x="127764" y="-27064"/>
            <a:chExt cx="3695150" cy="6858000"/>
          </a:xfrm>
        </p:grpSpPr>
        <p:grpSp>
          <p:nvGrpSpPr>
            <p:cNvPr id="9" name="Group 8"/>
            <p:cNvGrpSpPr/>
            <p:nvPr/>
          </p:nvGrpSpPr>
          <p:grpSpPr>
            <a:xfrm>
              <a:off x="127764" y="-27064"/>
              <a:ext cx="3695150" cy="6858000"/>
              <a:chOff x="127764" y="-111369"/>
              <a:chExt cx="3695150" cy="6858000"/>
            </a:xfrm>
          </p:grpSpPr>
          <p:pic>
            <p:nvPicPr>
              <p:cNvPr id="4" name="Picture 3"/>
              <p:cNvPicPr>
                <a:picLocks noChangeAspect="1"/>
              </p:cNvPicPr>
              <p:nvPr/>
            </p:nvPicPr>
            <p:blipFill>
              <a:blip r:embed="rId2"/>
              <a:stretch>
                <a:fillRect/>
              </a:stretch>
            </p:blipFill>
            <p:spPr>
              <a:xfrm>
                <a:off x="127764" y="-111369"/>
                <a:ext cx="3695150" cy="6858000"/>
              </a:xfrm>
              <a:prstGeom prst="rect">
                <a:avLst/>
              </a:prstGeom>
              <a:ln>
                <a:solidFill>
                  <a:srgbClr val="7030A0"/>
                </a:solidFill>
              </a:ln>
            </p:spPr>
          </p:pic>
          <p:cxnSp>
            <p:nvCxnSpPr>
              <p:cNvPr id="6" name="Straight Connector 5"/>
              <p:cNvCxnSpPr/>
              <p:nvPr/>
            </p:nvCxnSpPr>
            <p:spPr>
              <a:xfrm>
                <a:off x="2241389" y="0"/>
                <a:ext cx="0" cy="6424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749376" y="0"/>
                <a:ext cx="0" cy="6424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96502" y="0"/>
                <a:ext cx="0" cy="642424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flipH="1">
              <a:off x="1329770" y="447472"/>
              <a:ext cx="2493144" cy="296428"/>
            </a:xfrm>
            <a:prstGeom prst="rect">
              <a:avLst/>
            </a:prstGeom>
            <a:noFill/>
          </p:spPr>
          <p:txBody>
            <a:bodyPr wrap="square" rtlCol="0">
              <a:spAutoFit/>
            </a:bodyPr>
            <a:lstStyle/>
            <a:p>
              <a:pPr>
                <a:lnSpc>
                  <a:spcPts val="1800"/>
                </a:lnSpc>
              </a:pPr>
              <a:r>
                <a:rPr lang="en-US" sz="1050" dirty="0"/>
                <a:t>   t</a:t>
              </a:r>
              <a:r>
                <a:rPr lang="en-US" sz="1050" b="0" dirty="0">
                  <a:latin typeface="+mn-lt"/>
                </a:rPr>
                <a:t>imestamp   machine   PID   increment</a:t>
              </a:r>
            </a:p>
          </p:txBody>
        </p:sp>
      </p:grpSp>
    </p:spTree>
    <p:extLst>
      <p:ext uri="{BB962C8B-B14F-4D97-AF65-F5344CB8AC3E}">
        <p14:creationId xmlns:p14="http://schemas.microsoft.com/office/powerpoint/2010/main" val="242054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16556" y="1565704"/>
            <a:ext cx="4937695" cy="4912233"/>
          </a:xfrm>
        </p:spPr>
        <p:txBody>
          <a:bodyPr>
            <a:noAutofit/>
          </a:bodyPr>
          <a:lstStyle/>
          <a:p>
            <a:r>
              <a:rPr lang="en-US" sz="1800" dirty="0"/>
              <a:t>Advantages of MongoDB over RDBMS</a:t>
            </a:r>
          </a:p>
          <a:p>
            <a:pPr lvl="1"/>
            <a:r>
              <a:rPr lang="en-US" sz="1600" dirty="0"/>
              <a:t>Schema less : MongoDB is document database in which one collection holds different </a:t>
            </a:r>
            <a:r>
              <a:rPr lang="en-US" sz="1600" dirty="0" err="1"/>
              <a:t>different</a:t>
            </a:r>
            <a:r>
              <a:rPr lang="en-US" sz="1600" dirty="0"/>
              <a:t> documents. Number of fields, content and size of the document can be differ from one document to another.</a:t>
            </a:r>
          </a:p>
          <a:p>
            <a:pPr lvl="1"/>
            <a:r>
              <a:rPr lang="en-US" sz="1600" dirty="0"/>
              <a:t>Structure of a single object is clear</a:t>
            </a:r>
          </a:p>
          <a:p>
            <a:pPr lvl="1"/>
            <a:r>
              <a:rPr lang="en-US" sz="1600" dirty="0"/>
              <a:t>No complex joins</a:t>
            </a:r>
          </a:p>
          <a:p>
            <a:pPr lvl="1"/>
            <a:r>
              <a:rPr lang="en-US" sz="1600" dirty="0"/>
              <a:t>Deep query-ability. MongoDB supports dynamic queries on documents using a document-based query language that's nearly as powerful as SQL</a:t>
            </a:r>
          </a:p>
          <a:p>
            <a:pPr lvl="1"/>
            <a:r>
              <a:rPr lang="en-US" sz="1600" dirty="0"/>
              <a:t>Tuning</a:t>
            </a:r>
          </a:p>
          <a:p>
            <a:pPr lvl="1"/>
            <a:r>
              <a:rPr lang="en-US" sz="1600" dirty="0"/>
              <a:t>Ease of scale-out: MongoDB is easy to scale</a:t>
            </a:r>
            <a:br>
              <a:rPr lang="en-US" sz="1600" dirty="0"/>
            </a:br>
            <a:r>
              <a:rPr lang="en-US" sz="1600" i="1" dirty="0">
                <a:solidFill>
                  <a:schemeClr val="bg1">
                    <a:lumMod val="50000"/>
                  </a:schemeClr>
                </a:solidFill>
              </a:rPr>
              <a:t>(see next slide)</a:t>
            </a:r>
          </a:p>
          <a:p>
            <a:pPr lvl="1"/>
            <a:r>
              <a:rPr lang="en-US" sz="1600" dirty="0"/>
              <a:t>Conversion / mapping of application objects to database objects not needed</a:t>
            </a:r>
          </a:p>
          <a:p>
            <a:pPr lvl="1"/>
            <a:r>
              <a:rPr lang="en-US" sz="1600" dirty="0"/>
              <a:t>Uses internal memory for storing the (windowed) working set, enabling faster access of data</a:t>
            </a:r>
          </a:p>
        </p:txBody>
      </p:sp>
      <p:sp>
        <p:nvSpPr>
          <p:cNvPr id="6" name="Content Placeholder 5"/>
          <p:cNvSpPr>
            <a:spLocks noGrp="1"/>
          </p:cNvSpPr>
          <p:nvPr>
            <p:ph sz="half" idx="2"/>
          </p:nvPr>
        </p:nvSpPr>
        <p:spPr>
          <a:xfrm>
            <a:off x="4966570" y="1612600"/>
            <a:ext cx="4083485" cy="4912233"/>
          </a:xfrm>
        </p:spPr>
        <p:txBody>
          <a:bodyPr>
            <a:noAutofit/>
          </a:bodyPr>
          <a:lstStyle/>
          <a:p>
            <a:r>
              <a:rPr lang="en-US" sz="1800" dirty="0"/>
              <a:t>Why should use MongoDB</a:t>
            </a:r>
          </a:p>
          <a:p>
            <a:pPr lvl="1"/>
            <a:r>
              <a:rPr lang="en-US" sz="1600" dirty="0"/>
              <a:t>Document Oriented Storage: Data is stored in the form of JSON style documents</a:t>
            </a:r>
          </a:p>
          <a:p>
            <a:pPr lvl="1"/>
            <a:r>
              <a:rPr lang="en-US" sz="1600" dirty="0"/>
              <a:t>Index on any attribute</a:t>
            </a:r>
          </a:p>
          <a:p>
            <a:pPr lvl="1"/>
            <a:r>
              <a:rPr lang="en-US" sz="1600" dirty="0"/>
              <a:t>Replication &amp; High Availability</a:t>
            </a:r>
          </a:p>
          <a:p>
            <a:pPr lvl="1"/>
            <a:r>
              <a:rPr lang="en-US" sz="1600" dirty="0"/>
              <a:t>Auto-</a:t>
            </a:r>
            <a:r>
              <a:rPr lang="en-US" sz="1600" dirty="0" err="1"/>
              <a:t>Sharding</a:t>
            </a:r>
            <a:br>
              <a:rPr lang="en-US" sz="1600" dirty="0"/>
            </a:br>
            <a:r>
              <a:rPr lang="en-US" sz="1600" dirty="0"/>
              <a:t>(</a:t>
            </a:r>
            <a:r>
              <a:rPr lang="en-US" sz="1600" dirty="0" err="1"/>
              <a:t>automatice</a:t>
            </a:r>
            <a:r>
              <a:rPr lang="en-US" sz="1600" dirty="0"/>
              <a:t> partitioning)</a:t>
            </a:r>
          </a:p>
          <a:p>
            <a:pPr lvl="1"/>
            <a:r>
              <a:rPr lang="en-US" sz="1600" dirty="0"/>
              <a:t>Rich Queries</a:t>
            </a:r>
            <a:br>
              <a:rPr lang="en-US" sz="1600" dirty="0"/>
            </a:br>
            <a:endParaRPr lang="en-US" sz="1600" dirty="0"/>
          </a:p>
          <a:p>
            <a:r>
              <a:rPr lang="en-US" sz="1800" dirty="0"/>
              <a:t>Where should use MongoDB?</a:t>
            </a:r>
          </a:p>
          <a:p>
            <a:pPr lvl="1"/>
            <a:r>
              <a:rPr lang="en-US" sz="1600" dirty="0"/>
              <a:t>Big Data</a:t>
            </a:r>
          </a:p>
          <a:p>
            <a:pPr lvl="1"/>
            <a:r>
              <a:rPr lang="en-US" sz="1600" dirty="0"/>
              <a:t>Content Management and Delivery</a:t>
            </a:r>
          </a:p>
          <a:p>
            <a:pPr lvl="1"/>
            <a:r>
              <a:rPr lang="en-US" sz="1600" dirty="0"/>
              <a:t>Mobile and Social Infrastructure</a:t>
            </a:r>
          </a:p>
          <a:p>
            <a:pPr lvl="1"/>
            <a:r>
              <a:rPr lang="en-US" sz="1600" dirty="0"/>
              <a:t>User Data Management</a:t>
            </a:r>
          </a:p>
          <a:p>
            <a:pPr lvl="1"/>
            <a:r>
              <a:rPr lang="en-US" sz="1600" dirty="0"/>
              <a:t>Data Hub</a:t>
            </a:r>
            <a:br>
              <a:rPr lang="en-US" sz="1600" dirty="0"/>
            </a:br>
            <a:r>
              <a:rPr lang="en-US" sz="1600" dirty="0"/>
              <a:t>(collection of data from multiple sources)</a:t>
            </a:r>
          </a:p>
        </p:txBody>
      </p:sp>
      <p:sp>
        <p:nvSpPr>
          <p:cNvPr id="4" name="Title 3"/>
          <p:cNvSpPr>
            <a:spLocks noGrp="1"/>
          </p:cNvSpPr>
          <p:nvPr>
            <p:ph type="title"/>
          </p:nvPr>
        </p:nvSpPr>
        <p:spPr/>
        <p:txBody>
          <a:bodyPr/>
          <a:lstStyle/>
          <a:p>
            <a:r>
              <a:rPr lang="en-US" dirty="0"/>
              <a:t>Advantages of MongoDB</a:t>
            </a:r>
          </a:p>
        </p:txBody>
      </p:sp>
    </p:spTree>
    <p:extLst>
      <p:ext uri="{BB962C8B-B14F-4D97-AF65-F5344CB8AC3E}">
        <p14:creationId xmlns:p14="http://schemas.microsoft.com/office/powerpoint/2010/main" val="4087193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How can one scale a database?</a:t>
            </a:r>
          </a:p>
          <a:p>
            <a:pPr lvl="1"/>
            <a:r>
              <a:rPr lang="en-US" b="1" dirty="0">
                <a:solidFill>
                  <a:srgbClr val="7030A0"/>
                </a:solidFill>
              </a:rPr>
              <a:t>Scale up </a:t>
            </a:r>
            <a:r>
              <a:rPr lang="en-US" dirty="0"/>
              <a:t>(get a bigger machine)  </a:t>
            </a:r>
          </a:p>
          <a:p>
            <a:pPr lvl="1"/>
            <a:r>
              <a:rPr lang="en-US" b="1" dirty="0">
                <a:solidFill>
                  <a:srgbClr val="7030A0"/>
                </a:solidFill>
              </a:rPr>
              <a:t>Scale out </a:t>
            </a:r>
            <a:r>
              <a:rPr lang="en-US" dirty="0"/>
              <a:t>(partitioning data across more machines).</a:t>
            </a:r>
          </a:p>
          <a:p>
            <a:r>
              <a:rPr lang="en-US" dirty="0"/>
              <a:t>MongoDB was designed to scale out. </a:t>
            </a:r>
          </a:p>
          <a:p>
            <a:pPr lvl="1"/>
            <a:r>
              <a:rPr lang="en-US" dirty="0"/>
              <a:t>Its document-oriented data model makes it easier for it to split up data across multiple servers. </a:t>
            </a:r>
          </a:p>
          <a:p>
            <a:pPr lvl="1"/>
            <a:r>
              <a:rPr lang="en-US" dirty="0"/>
              <a:t>MongoDB automatically takes care of balancing data and load across a cluster, redistributing documents automatically and routing user requests to the correct machines.</a:t>
            </a:r>
          </a:p>
          <a:p>
            <a:endParaRPr lang="en-US" dirty="0"/>
          </a:p>
        </p:txBody>
      </p:sp>
      <p:sp>
        <p:nvSpPr>
          <p:cNvPr id="4" name="Title 3"/>
          <p:cNvSpPr>
            <a:spLocks noGrp="1"/>
          </p:cNvSpPr>
          <p:nvPr>
            <p:ph type="title"/>
          </p:nvPr>
        </p:nvSpPr>
        <p:spPr/>
        <p:txBody>
          <a:bodyPr/>
          <a:lstStyle/>
          <a:p>
            <a:r>
              <a:rPr lang="en-US" dirty="0"/>
              <a:t>Scalability: Up vs Out</a:t>
            </a:r>
          </a:p>
        </p:txBody>
      </p:sp>
    </p:spTree>
    <p:extLst>
      <p:ext uri="{BB962C8B-B14F-4D97-AF65-F5344CB8AC3E}">
        <p14:creationId xmlns:p14="http://schemas.microsoft.com/office/powerpoint/2010/main" val="486306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endParaRPr lang="en-US"/>
          </a:p>
        </p:txBody>
      </p:sp>
      <p:sp>
        <p:nvSpPr>
          <p:cNvPr id="4" name="Title 3"/>
          <p:cNvSpPr>
            <a:spLocks noGrp="1"/>
          </p:cNvSpPr>
          <p:nvPr>
            <p:ph type="title"/>
          </p:nvPr>
        </p:nvSpPr>
        <p:spPr/>
        <p:txBody>
          <a:bodyPr/>
          <a:lstStyle/>
          <a:p>
            <a:r>
              <a:rPr lang="en-US"/>
              <a:t>Starting MongoDB</a:t>
            </a:r>
            <a:br>
              <a:rPr lang="en-US" dirty="0"/>
            </a:br>
            <a:r>
              <a:rPr lang="en-US" dirty="0"/>
              <a:t>and getting help</a:t>
            </a:r>
          </a:p>
        </p:txBody>
      </p:sp>
      <p:pic>
        <p:nvPicPr>
          <p:cNvPr id="5" name="Picture 4"/>
          <p:cNvPicPr>
            <a:picLocks noChangeAspect="1"/>
          </p:cNvPicPr>
          <p:nvPr/>
        </p:nvPicPr>
        <p:blipFill>
          <a:blip r:embed="rId2"/>
          <a:stretch>
            <a:fillRect/>
          </a:stretch>
        </p:blipFill>
        <p:spPr>
          <a:xfrm>
            <a:off x="223733" y="1719071"/>
            <a:ext cx="7266317" cy="4821238"/>
          </a:xfrm>
          <a:prstGeom prst="rect">
            <a:avLst/>
          </a:prstGeom>
        </p:spPr>
      </p:pic>
      <p:pic>
        <p:nvPicPr>
          <p:cNvPr id="7" name="Picture 6"/>
          <p:cNvPicPr>
            <a:picLocks noChangeAspect="1"/>
          </p:cNvPicPr>
          <p:nvPr/>
        </p:nvPicPr>
        <p:blipFill rotWithShape="1">
          <a:blip r:embed="rId3"/>
          <a:srcRect r="9182" b="23740"/>
          <a:stretch/>
        </p:blipFill>
        <p:spPr>
          <a:xfrm>
            <a:off x="2544903" y="2940960"/>
            <a:ext cx="6599098" cy="3676711"/>
          </a:xfrm>
          <a:prstGeom prst="rect">
            <a:avLst/>
          </a:prstGeom>
          <a:effectLst>
            <a:outerShdw blurRad="50800" dist="139700" dir="13500000" algn="br" rotWithShape="0">
              <a:prstClr val="black">
                <a:alpha val="24000"/>
              </a:prstClr>
            </a:outerShdw>
          </a:effectLst>
        </p:spPr>
      </p:pic>
      <p:sp>
        <p:nvSpPr>
          <p:cNvPr id="8" name="TextBox 7"/>
          <p:cNvSpPr txBox="1"/>
          <p:nvPr/>
        </p:nvSpPr>
        <p:spPr>
          <a:xfrm rot="21343123">
            <a:off x="3688325" y="2215664"/>
            <a:ext cx="2700751" cy="323165"/>
          </a:xfrm>
          <a:prstGeom prst="rect">
            <a:avLst/>
          </a:prstGeom>
          <a:noFill/>
        </p:spPr>
        <p:txBody>
          <a:bodyPr wrap="square" rtlCol="0">
            <a:spAutoFit/>
          </a:bodyPr>
          <a:lstStyle/>
          <a:p>
            <a:pPr algn="ctr">
              <a:lnSpc>
                <a:spcPts val="1800"/>
              </a:lnSpc>
            </a:pPr>
            <a:r>
              <a:rPr lang="en-US" sz="1800" b="0" dirty="0">
                <a:solidFill>
                  <a:srgbClr val="C00000"/>
                </a:solidFill>
                <a:latin typeface="Comic Sans MS" panose="030F0702030302020204" pitchFamily="66" charset="0"/>
              </a:rPr>
              <a:t>Database level help</a:t>
            </a:r>
          </a:p>
        </p:txBody>
      </p:sp>
      <p:sp>
        <p:nvSpPr>
          <p:cNvPr id="9" name="TextBox 8"/>
          <p:cNvSpPr txBox="1"/>
          <p:nvPr/>
        </p:nvSpPr>
        <p:spPr>
          <a:xfrm rot="21343123">
            <a:off x="6572192" y="3364524"/>
            <a:ext cx="2700751" cy="323165"/>
          </a:xfrm>
          <a:prstGeom prst="rect">
            <a:avLst/>
          </a:prstGeom>
          <a:noFill/>
        </p:spPr>
        <p:txBody>
          <a:bodyPr wrap="square" rtlCol="0">
            <a:spAutoFit/>
          </a:bodyPr>
          <a:lstStyle/>
          <a:p>
            <a:pPr algn="ctr">
              <a:lnSpc>
                <a:spcPts val="1800"/>
              </a:lnSpc>
            </a:pPr>
            <a:r>
              <a:rPr lang="en-US" dirty="0">
                <a:solidFill>
                  <a:srgbClr val="C00000"/>
                </a:solidFill>
                <a:latin typeface="Comic Sans MS" panose="030F0702030302020204" pitchFamily="66" charset="0"/>
              </a:rPr>
              <a:t>Collection</a:t>
            </a:r>
            <a:r>
              <a:rPr lang="en-US" sz="1800" b="0" dirty="0">
                <a:solidFill>
                  <a:srgbClr val="C00000"/>
                </a:solidFill>
                <a:latin typeface="Comic Sans MS" panose="030F0702030302020204" pitchFamily="66" charset="0"/>
              </a:rPr>
              <a:t> level help</a:t>
            </a:r>
          </a:p>
        </p:txBody>
      </p:sp>
    </p:spTree>
    <p:extLst>
      <p:ext uri="{BB962C8B-B14F-4D97-AF65-F5344CB8AC3E}">
        <p14:creationId xmlns:p14="http://schemas.microsoft.com/office/powerpoint/2010/main" val="4042411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73132" y="5850384"/>
            <a:ext cx="2860685" cy="780920"/>
          </a:xfrm>
        </p:spPr>
        <p:txBody>
          <a:bodyPr/>
          <a:lstStyle/>
          <a:p>
            <a:r>
              <a:rPr lang="en-US" dirty="0"/>
              <a:t>Relational model</a:t>
            </a:r>
          </a:p>
          <a:p>
            <a:pPr lvl="1"/>
            <a:r>
              <a:rPr lang="en-US" dirty="0"/>
              <a:t>Two 1:N relationships</a:t>
            </a:r>
          </a:p>
        </p:txBody>
      </p:sp>
      <p:sp>
        <p:nvSpPr>
          <p:cNvPr id="9" name="Content Placeholder 8"/>
          <p:cNvSpPr>
            <a:spLocks noGrp="1"/>
          </p:cNvSpPr>
          <p:nvPr>
            <p:ph sz="half" idx="2"/>
          </p:nvPr>
        </p:nvSpPr>
        <p:spPr>
          <a:xfrm>
            <a:off x="5575052" y="2104006"/>
            <a:ext cx="3233783" cy="4491786"/>
          </a:xfrm>
        </p:spPr>
        <p:txBody>
          <a:bodyPr/>
          <a:lstStyle/>
          <a:p>
            <a:r>
              <a:rPr lang="en-US" b="1" dirty="0"/>
              <a:t>Tag relation</a:t>
            </a:r>
            <a:br>
              <a:rPr lang="en-US" b="1" dirty="0"/>
            </a:br>
            <a:r>
              <a:rPr lang="en-US" b="1" dirty="0"/>
              <a:t>becomes a</a:t>
            </a:r>
            <a:br>
              <a:rPr lang="en-US" b="1" dirty="0"/>
            </a:br>
            <a:r>
              <a:rPr lang="en-US" b="1" dirty="0"/>
              <a:t>simple multi-</a:t>
            </a:r>
            <a:br>
              <a:rPr lang="en-US" b="1" dirty="0"/>
            </a:br>
            <a:r>
              <a:rPr lang="en-US" b="1" dirty="0"/>
              <a:t>valued value</a:t>
            </a:r>
          </a:p>
          <a:p>
            <a:r>
              <a:rPr lang="en-US" b="1" dirty="0"/>
              <a:t>Comments</a:t>
            </a:r>
            <a:br>
              <a:rPr lang="en-US" b="1" dirty="0"/>
            </a:br>
            <a:r>
              <a:rPr lang="en-US" b="1" dirty="0"/>
              <a:t>becomes a</a:t>
            </a:r>
            <a:br>
              <a:rPr lang="en-US" b="1" dirty="0"/>
            </a:br>
            <a:r>
              <a:rPr lang="en-US" b="1" dirty="0"/>
              <a:t>multi-valued</a:t>
            </a:r>
            <a:br>
              <a:rPr lang="en-US" b="1" dirty="0"/>
            </a:br>
            <a:r>
              <a:rPr lang="en-US" b="1" dirty="0"/>
              <a:t>data structure</a:t>
            </a:r>
          </a:p>
        </p:txBody>
      </p:sp>
      <p:sp>
        <p:nvSpPr>
          <p:cNvPr id="7" name="Title 6"/>
          <p:cNvSpPr>
            <a:spLocks noGrp="1"/>
          </p:cNvSpPr>
          <p:nvPr>
            <p:ph type="title"/>
          </p:nvPr>
        </p:nvSpPr>
        <p:spPr>
          <a:xfrm>
            <a:off x="5693079" y="355847"/>
            <a:ext cx="3069181" cy="1054394"/>
          </a:xfrm>
        </p:spPr>
        <p:txBody>
          <a:bodyPr/>
          <a:lstStyle/>
          <a:p>
            <a:r>
              <a:rPr lang="en-US" dirty="0"/>
              <a:t>Modeling a</a:t>
            </a:r>
            <a:br>
              <a:rPr lang="en-US" dirty="0"/>
            </a:br>
            <a:r>
              <a:rPr lang="en-US" dirty="0"/>
              <a:t>Mongo DB</a:t>
            </a:r>
          </a:p>
        </p:txBody>
      </p:sp>
      <p:sp>
        <p:nvSpPr>
          <p:cNvPr id="5" name="Rectangle 1"/>
          <p:cNvSpPr txBox="1">
            <a:spLocks noChangeArrowheads="1"/>
          </p:cNvSpPr>
          <p:nvPr/>
        </p:nvSpPr>
        <p:spPr bwMode="auto">
          <a:xfrm>
            <a:off x="102263" y="47418"/>
            <a:ext cx="5411738" cy="5701549"/>
          </a:xfrm>
          <a:prstGeom prst="rect">
            <a:avLst/>
          </a:prstGeom>
          <a:solidFill>
            <a:schemeClr val="bg1"/>
          </a:solidFill>
          <a:ln>
            <a:noFill/>
          </a:ln>
          <a:effectLst/>
        </p:spPr>
        <p:txBody>
          <a:bodyPr vert="horz" wrap="none" lIns="0" tIns="0" rIns="0" bIns="38088" numCol="1" rtlCol="0" anchor="ctr" anchorCtr="0" compatLnSpc="1">
            <a:prstTxWarp prst="textNoShape">
              <a:avLst/>
            </a:prstTxWarp>
            <a:sp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0" baseline="0">
                <a:solidFill>
                  <a:schemeClr val="tx1"/>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0" baseline="0">
                <a:solidFill>
                  <a:schemeClr val="tx1"/>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0" baseline="0">
                <a:solidFill>
                  <a:schemeClr val="tx1"/>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spc="0">
                <a:solidFill>
                  <a:schemeClr val="tx1"/>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400" kern="1200" spc="0" baseline="0">
                <a:solidFill>
                  <a:schemeClr val="tx1"/>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8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8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8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800" kern="1200">
                <a:solidFill>
                  <a:schemeClr val="tx2"/>
                </a:solidFill>
                <a:latin typeface="+mn-lt"/>
                <a:ea typeface="+mn-ea"/>
                <a:cs typeface="+mn-cs"/>
              </a:defRPr>
            </a:lvl9pPr>
          </a:lstStyle>
          <a:p>
            <a:pPr marL="0" indent="0" eaLnBrk="0" fontAlgn="base" hangingPunct="0">
              <a:spcBef>
                <a:spcPct val="0"/>
              </a:spcBef>
              <a:spcAft>
                <a:spcPct val="0"/>
              </a:spcAft>
              <a:buClrTx/>
              <a:buFontTx/>
              <a:buNone/>
            </a:pPr>
            <a:r>
              <a:rPr lang="en-US" altLang="en-US" sz="1600" dirty="0">
                <a:solidFill>
                  <a:srgbClr val="666600"/>
                </a:solidFill>
                <a:latin typeface="Consolas" panose="020B0609020204030204" pitchFamily="49" charset="0"/>
              </a:rPr>
              <a:t>{</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_id</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err="1">
                <a:solidFill>
                  <a:srgbClr val="7F0055"/>
                </a:solidFill>
                <a:latin typeface="Consolas" panose="020B0609020204030204" pitchFamily="49" charset="0"/>
              </a:rPr>
              <a:t>ObjectId</a:t>
            </a:r>
            <a:r>
              <a:rPr lang="en-US" altLang="en-US" sz="1600" dirty="0">
                <a:solidFill>
                  <a:srgbClr val="666600"/>
                </a:solidFill>
                <a:latin typeface="Consolas" panose="020B0609020204030204" pitchFamily="49" charset="0"/>
              </a:rPr>
              <a:t>(</a:t>
            </a:r>
            <a:r>
              <a:rPr lang="en-US" altLang="en-US" sz="1600" dirty="0">
                <a:solidFill>
                  <a:srgbClr val="006666"/>
                </a:solidFill>
                <a:latin typeface="Consolas" panose="020B0609020204030204" pitchFamily="49" charset="0"/>
              </a:rPr>
              <a:t>7df78ad8902c</a:t>
            </a:r>
            <a:r>
              <a:rPr lang="en-US" altLang="en-US" sz="1600" dirty="0">
                <a:solidFill>
                  <a:srgbClr val="666600"/>
                </a:solidFill>
                <a:latin typeface="Consolas" panose="020B0609020204030204" pitchFamily="49" charset="0"/>
              </a:rPr>
              <a:t>)</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title</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8800"/>
                </a:solidFill>
                <a:latin typeface="Consolas" panose="020B0609020204030204" pitchFamily="49" charset="0"/>
              </a:rPr>
              <a:t>'MongoDB Overview'</a:t>
            </a:r>
            <a:r>
              <a:rPr lang="en-US" altLang="en-US" sz="1600" dirty="0">
                <a:solidFill>
                  <a:srgbClr val="666600"/>
                </a:solidFill>
                <a:latin typeface="Consolas" panose="020B0609020204030204" pitchFamily="49" charset="0"/>
              </a:rPr>
              <a:t>,</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description</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8800"/>
                </a:solidFill>
                <a:latin typeface="Consolas" panose="020B0609020204030204" pitchFamily="49" charset="0"/>
              </a:rPr>
              <a:t>'MongoDB is a NoSQL database'</a:t>
            </a:r>
            <a:r>
              <a:rPr lang="en-US" altLang="en-US" sz="1600" dirty="0">
                <a:solidFill>
                  <a:srgbClr val="666600"/>
                </a:solidFill>
                <a:latin typeface="Consolas" panose="020B0609020204030204" pitchFamily="49" charset="0"/>
              </a:rPr>
              <a:t>,</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a:t>
            </a:r>
            <a:r>
              <a:rPr lang="en-US" altLang="en-US" sz="1600" dirty="0">
                <a:solidFill>
                  <a:srgbClr val="000088"/>
                </a:solidFill>
                <a:latin typeface="Consolas" panose="020B0609020204030204" pitchFamily="49" charset="0"/>
              </a:rPr>
              <a:t>by</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8800"/>
                </a:solidFill>
                <a:latin typeface="Consolas" panose="020B0609020204030204" pitchFamily="49" charset="0"/>
              </a:rPr>
              <a:t>'tutorials point'</a:t>
            </a:r>
            <a:r>
              <a:rPr lang="en-US" altLang="en-US" sz="1600" dirty="0">
                <a:solidFill>
                  <a:srgbClr val="666600"/>
                </a:solidFill>
                <a:latin typeface="Consolas" panose="020B0609020204030204" pitchFamily="49" charset="0"/>
              </a:rPr>
              <a:t>,</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url</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8800"/>
                </a:solidFill>
                <a:latin typeface="Consolas" panose="020B0609020204030204" pitchFamily="49" charset="0"/>
              </a:rPr>
              <a:t>'http://www.tutorialspoint.com'</a:t>
            </a:r>
            <a:r>
              <a:rPr lang="en-US" altLang="en-US" sz="1600" dirty="0">
                <a:solidFill>
                  <a:srgbClr val="666600"/>
                </a:solidFill>
                <a:latin typeface="Consolas" panose="020B0609020204030204" pitchFamily="49" charset="0"/>
              </a:rPr>
              <a:t>,</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tags</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666600"/>
                </a:solidFill>
                <a:latin typeface="Consolas" panose="020B0609020204030204" pitchFamily="49" charset="0"/>
              </a:rPr>
              <a:t>[</a:t>
            </a:r>
            <a:r>
              <a:rPr lang="en-US" altLang="en-US" sz="1600" dirty="0">
                <a:solidFill>
                  <a:srgbClr val="008800"/>
                </a:solidFill>
                <a:latin typeface="Consolas" panose="020B0609020204030204" pitchFamily="49" charset="0"/>
              </a:rPr>
              <a:t>'</a:t>
            </a:r>
            <a:r>
              <a:rPr lang="en-US" altLang="en-US" sz="1600" dirty="0" err="1">
                <a:solidFill>
                  <a:srgbClr val="008800"/>
                </a:solidFill>
                <a:latin typeface="Consolas" panose="020B0609020204030204" pitchFamily="49" charset="0"/>
              </a:rPr>
              <a:t>mongodb</a:t>
            </a:r>
            <a:r>
              <a:rPr lang="en-US" altLang="en-US" sz="1600" dirty="0">
                <a:solidFill>
                  <a:srgbClr val="008800"/>
                </a:solidFill>
                <a:latin typeface="Consolas" panose="020B0609020204030204" pitchFamily="49" charset="0"/>
              </a:rPr>
              <a:t>'</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8800"/>
                </a:solidFill>
                <a:latin typeface="Consolas" panose="020B0609020204030204" pitchFamily="49" charset="0"/>
              </a:rPr>
              <a:t>'database'</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8800"/>
                </a:solidFill>
                <a:latin typeface="Consolas" panose="020B0609020204030204" pitchFamily="49" charset="0"/>
              </a:rPr>
              <a:t>'NoSQL'</a:t>
            </a:r>
            <a:r>
              <a:rPr lang="en-US" altLang="en-US" sz="1600" dirty="0">
                <a:solidFill>
                  <a:srgbClr val="666600"/>
                </a:solidFill>
                <a:latin typeface="Consolas" panose="020B0609020204030204" pitchFamily="49" charset="0"/>
              </a:rPr>
              <a:t>],</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likes</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6666"/>
                </a:solidFill>
                <a:latin typeface="Consolas" panose="020B0609020204030204" pitchFamily="49" charset="0"/>
              </a:rPr>
              <a:t>100</a:t>
            </a:r>
            <a:r>
              <a:rPr lang="en-US" altLang="en-US" sz="1600" dirty="0">
                <a:solidFill>
                  <a:srgbClr val="666600"/>
                </a:solidFill>
                <a:latin typeface="Consolas" panose="020B0609020204030204" pitchFamily="49" charset="0"/>
              </a:rPr>
              <a:t>,</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comments</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a:t>
            </a:r>
            <a:r>
              <a:rPr lang="en-US" altLang="en-US" sz="1600" dirty="0">
                <a:solidFill>
                  <a:srgbClr val="666600"/>
                </a:solidFill>
                <a:latin typeface="Consolas" panose="020B0609020204030204" pitchFamily="49" charset="0"/>
              </a:rPr>
              <a:t>{</a:t>
            </a:r>
          </a:p>
          <a:p>
            <a:pPr marL="0" indent="0" eaLnBrk="0" fontAlgn="base" hangingPunct="0">
              <a:spcBef>
                <a:spcPct val="0"/>
              </a:spcBef>
              <a:spcAft>
                <a:spcPct val="0"/>
              </a:spcAft>
              <a:buClrTx/>
              <a:buFontTx/>
              <a:buNone/>
            </a:pPr>
            <a:r>
              <a:rPr lang="en-US" altLang="en-US" sz="1600" dirty="0">
                <a:solidFill>
                  <a:srgbClr val="666600"/>
                </a:solidFill>
                <a:latin typeface="Consolas" panose="020B0609020204030204" pitchFamily="49" charset="0"/>
              </a:rPr>
              <a:t>	</a:t>
            </a:r>
            <a:r>
              <a:rPr lang="en-US" altLang="en-US" sz="1600" dirty="0">
                <a:solidFill>
                  <a:srgbClr val="313131"/>
                </a:solidFill>
                <a:latin typeface="Consolas" panose="020B0609020204030204" pitchFamily="49" charset="0"/>
              </a:rPr>
              <a:t>user</a:t>
            </a:r>
            <a:r>
              <a:rPr lang="en-US" altLang="en-US" sz="1600" dirty="0">
                <a:solidFill>
                  <a:srgbClr val="666600"/>
                </a:solidFill>
                <a:latin typeface="Consolas" panose="020B0609020204030204" pitchFamily="49" charset="0"/>
              </a:rPr>
              <a:t>:</a:t>
            </a:r>
            <a:r>
              <a:rPr lang="en-US" altLang="en-US" sz="1600" dirty="0">
                <a:solidFill>
                  <a:srgbClr val="008800"/>
                </a:solidFill>
                <a:latin typeface="Consolas" panose="020B0609020204030204" pitchFamily="49" charset="0"/>
              </a:rPr>
              <a:t>'user1'</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message</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8800"/>
                </a:solidFill>
                <a:latin typeface="Consolas" panose="020B0609020204030204" pitchFamily="49" charset="0"/>
              </a:rPr>
              <a:t>'My first comment'</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a:t>
            </a:r>
            <a:r>
              <a:rPr lang="en-US" altLang="en-US" sz="1600" dirty="0" err="1">
                <a:solidFill>
                  <a:srgbClr val="313131"/>
                </a:solidFill>
                <a:latin typeface="Consolas" panose="020B0609020204030204" pitchFamily="49" charset="0"/>
              </a:rPr>
              <a:t>dateCreated</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0088"/>
                </a:solidFill>
                <a:latin typeface="Consolas" panose="020B0609020204030204" pitchFamily="49" charset="0"/>
              </a:rPr>
              <a:t>new</a:t>
            </a:r>
            <a:r>
              <a:rPr lang="en-US" altLang="en-US" sz="1600" dirty="0">
                <a:solidFill>
                  <a:srgbClr val="313131"/>
                </a:solidFill>
                <a:latin typeface="Consolas" panose="020B0609020204030204" pitchFamily="49" charset="0"/>
              </a:rPr>
              <a:t> </a:t>
            </a:r>
            <a:r>
              <a:rPr lang="en-US" altLang="en-US" sz="1600" dirty="0">
                <a:solidFill>
                  <a:srgbClr val="7F0055"/>
                </a:solidFill>
                <a:latin typeface="Consolas" panose="020B0609020204030204" pitchFamily="49" charset="0"/>
              </a:rPr>
              <a:t>Date</a:t>
            </a:r>
            <a:r>
              <a:rPr lang="en-US" altLang="en-US" sz="1600" dirty="0">
                <a:solidFill>
                  <a:srgbClr val="666600"/>
                </a:solidFill>
                <a:latin typeface="Consolas" panose="020B0609020204030204" pitchFamily="49" charset="0"/>
              </a:rPr>
              <a:t>(</a:t>
            </a:r>
            <a:r>
              <a:rPr lang="en-US" altLang="en-US" sz="1600" dirty="0">
                <a:solidFill>
                  <a:srgbClr val="006666"/>
                </a:solidFill>
                <a:latin typeface="Consolas" panose="020B0609020204030204" pitchFamily="49" charset="0"/>
              </a:rPr>
              <a:t>2016</a:t>
            </a:r>
            <a:r>
              <a:rPr lang="en-US" altLang="en-US" sz="1600" dirty="0">
                <a:solidFill>
                  <a:srgbClr val="666600"/>
                </a:solidFill>
                <a:latin typeface="Consolas" panose="020B0609020204030204" pitchFamily="49" charset="0"/>
              </a:rPr>
              <a:t>,</a:t>
            </a:r>
            <a:r>
              <a:rPr lang="en-US" altLang="en-US" sz="1600" dirty="0">
                <a:solidFill>
                  <a:srgbClr val="006666"/>
                </a:solidFill>
                <a:latin typeface="Consolas" panose="020B0609020204030204" pitchFamily="49" charset="0"/>
              </a:rPr>
              <a:t>6</a:t>
            </a:r>
            <a:r>
              <a:rPr lang="en-US" altLang="en-US" sz="1600" dirty="0">
                <a:solidFill>
                  <a:srgbClr val="666600"/>
                </a:solidFill>
                <a:latin typeface="Consolas" panose="020B0609020204030204" pitchFamily="49" charset="0"/>
              </a:rPr>
              <a:t>,</a:t>
            </a:r>
            <a:r>
              <a:rPr lang="en-US" altLang="en-US" sz="1600" dirty="0">
                <a:solidFill>
                  <a:srgbClr val="006666"/>
                </a:solidFill>
                <a:latin typeface="Consolas" panose="020B0609020204030204" pitchFamily="49" charset="0"/>
              </a:rPr>
              <a:t>29</a:t>
            </a:r>
            <a:r>
              <a:rPr lang="en-US" altLang="en-US" sz="1600" dirty="0">
                <a:solidFill>
                  <a:srgbClr val="666600"/>
                </a:solidFill>
                <a:latin typeface="Consolas" panose="020B0609020204030204" pitchFamily="49" charset="0"/>
              </a:rPr>
              <a:t>,1</a:t>
            </a:r>
            <a:r>
              <a:rPr lang="en-US" altLang="en-US" sz="1600" dirty="0">
                <a:solidFill>
                  <a:srgbClr val="006666"/>
                </a:solidFill>
                <a:latin typeface="Consolas" panose="020B0609020204030204" pitchFamily="49" charset="0"/>
              </a:rPr>
              <a:t>2</a:t>
            </a:r>
            <a:r>
              <a:rPr lang="en-US" altLang="en-US" sz="1600" dirty="0">
                <a:solidFill>
                  <a:srgbClr val="666600"/>
                </a:solidFill>
                <a:latin typeface="Consolas" panose="020B0609020204030204" pitchFamily="49" charset="0"/>
              </a:rPr>
              <a:t>,</a:t>
            </a:r>
            <a:r>
              <a:rPr lang="en-US" altLang="en-US" sz="1600" dirty="0">
                <a:solidFill>
                  <a:srgbClr val="006666"/>
                </a:solidFill>
                <a:latin typeface="Consolas" panose="020B0609020204030204" pitchFamily="49" charset="0"/>
              </a:rPr>
              <a:t>45</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like</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6666"/>
                </a:solidFill>
                <a:latin typeface="Consolas" panose="020B0609020204030204" pitchFamily="49" charset="0"/>
              </a:rPr>
              <a:t>0</a:t>
            </a:r>
          </a:p>
          <a:p>
            <a:pPr marL="0" indent="0" eaLnBrk="0" fontAlgn="base" hangingPunct="0">
              <a:spcBef>
                <a:spcPct val="0"/>
              </a:spcBef>
              <a:spcAft>
                <a:spcPct val="0"/>
              </a:spcAft>
              <a:buClrTx/>
              <a:buFontTx/>
              <a:buNone/>
            </a:pPr>
            <a:r>
              <a:rPr lang="en-US" altLang="en-US" sz="1600" dirty="0">
                <a:solidFill>
                  <a:srgbClr val="006666"/>
                </a:solidFill>
                <a:latin typeface="Consolas" panose="020B0609020204030204" pitchFamily="49" charset="0"/>
              </a:rPr>
              <a:t>    </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user</a:t>
            </a:r>
            <a:r>
              <a:rPr lang="en-US" altLang="en-US" sz="1600" dirty="0">
                <a:solidFill>
                  <a:srgbClr val="666600"/>
                </a:solidFill>
                <a:latin typeface="Consolas" panose="020B0609020204030204" pitchFamily="49" charset="0"/>
              </a:rPr>
              <a:t>:</a:t>
            </a:r>
            <a:r>
              <a:rPr lang="en-US" altLang="en-US" sz="1600" dirty="0">
                <a:solidFill>
                  <a:srgbClr val="008800"/>
                </a:solidFill>
                <a:latin typeface="Consolas" panose="020B0609020204030204" pitchFamily="49" charset="0"/>
              </a:rPr>
              <a:t>'user2'</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message</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8800"/>
                </a:solidFill>
                <a:latin typeface="Consolas" panose="020B0609020204030204" pitchFamily="49" charset="0"/>
              </a:rPr>
              <a:t>'My second comment'</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a:t>
            </a:r>
            <a:r>
              <a:rPr lang="en-US" altLang="en-US" sz="1600" dirty="0" err="1">
                <a:solidFill>
                  <a:srgbClr val="313131"/>
                </a:solidFill>
                <a:latin typeface="Consolas" panose="020B0609020204030204" pitchFamily="49" charset="0"/>
              </a:rPr>
              <a:t>dateCreated</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0088"/>
                </a:solidFill>
                <a:latin typeface="Consolas" panose="020B0609020204030204" pitchFamily="49" charset="0"/>
              </a:rPr>
              <a:t>new</a:t>
            </a:r>
            <a:r>
              <a:rPr lang="en-US" altLang="en-US" sz="1600" dirty="0">
                <a:solidFill>
                  <a:srgbClr val="313131"/>
                </a:solidFill>
                <a:latin typeface="Consolas" panose="020B0609020204030204" pitchFamily="49" charset="0"/>
              </a:rPr>
              <a:t> </a:t>
            </a:r>
            <a:r>
              <a:rPr lang="en-US" altLang="en-US" sz="1600" dirty="0">
                <a:solidFill>
                  <a:srgbClr val="7F0055"/>
                </a:solidFill>
                <a:latin typeface="Consolas" panose="020B0609020204030204" pitchFamily="49" charset="0"/>
              </a:rPr>
              <a:t>Date</a:t>
            </a:r>
            <a:r>
              <a:rPr lang="en-US" altLang="en-US" sz="1600" dirty="0">
                <a:solidFill>
                  <a:srgbClr val="666600"/>
                </a:solidFill>
                <a:latin typeface="Consolas" panose="020B0609020204030204" pitchFamily="49" charset="0"/>
              </a:rPr>
              <a:t>(</a:t>
            </a:r>
            <a:r>
              <a:rPr lang="en-US" altLang="en-US" sz="1600" dirty="0">
                <a:solidFill>
                  <a:srgbClr val="006666"/>
                </a:solidFill>
                <a:latin typeface="Consolas" panose="020B0609020204030204" pitchFamily="49" charset="0"/>
              </a:rPr>
              <a:t>2016</a:t>
            </a:r>
            <a:r>
              <a:rPr lang="en-US" altLang="en-US" sz="1600" dirty="0">
                <a:solidFill>
                  <a:srgbClr val="666600"/>
                </a:solidFill>
                <a:latin typeface="Consolas" panose="020B0609020204030204" pitchFamily="49" charset="0"/>
              </a:rPr>
              <a:t>,</a:t>
            </a:r>
            <a:r>
              <a:rPr lang="en-US" altLang="en-US" sz="1600" dirty="0">
                <a:solidFill>
                  <a:srgbClr val="006666"/>
                </a:solidFill>
                <a:latin typeface="Consolas" panose="020B0609020204030204" pitchFamily="49" charset="0"/>
              </a:rPr>
              <a:t>6</a:t>
            </a:r>
            <a:r>
              <a:rPr lang="en-US" altLang="en-US" sz="1600" dirty="0">
                <a:solidFill>
                  <a:srgbClr val="666600"/>
                </a:solidFill>
                <a:latin typeface="Consolas" panose="020B0609020204030204" pitchFamily="49" charset="0"/>
              </a:rPr>
              <a:t>,</a:t>
            </a:r>
            <a:r>
              <a:rPr lang="en-US" altLang="en-US" sz="1600" dirty="0">
                <a:solidFill>
                  <a:srgbClr val="006666"/>
                </a:solidFill>
                <a:latin typeface="Consolas" panose="020B0609020204030204" pitchFamily="49" charset="0"/>
              </a:rPr>
              <a:t>29</a:t>
            </a:r>
            <a:r>
              <a:rPr lang="en-US" altLang="en-US" sz="1600" dirty="0">
                <a:solidFill>
                  <a:srgbClr val="666600"/>
                </a:solidFill>
                <a:latin typeface="Consolas" panose="020B0609020204030204" pitchFamily="49" charset="0"/>
              </a:rPr>
              <a:t>,</a:t>
            </a:r>
            <a:r>
              <a:rPr lang="en-US" altLang="en-US" sz="1600" dirty="0">
                <a:solidFill>
                  <a:srgbClr val="006666"/>
                </a:solidFill>
                <a:latin typeface="Consolas" panose="020B0609020204030204" pitchFamily="49" charset="0"/>
              </a:rPr>
              <a:t>12</a:t>
            </a:r>
            <a:r>
              <a:rPr lang="en-US" altLang="en-US" sz="1600" dirty="0">
                <a:solidFill>
                  <a:srgbClr val="666600"/>
                </a:solidFill>
                <a:latin typeface="Consolas" panose="020B0609020204030204" pitchFamily="49" charset="0"/>
              </a:rPr>
              <a:t>,</a:t>
            </a:r>
            <a:r>
              <a:rPr lang="en-US" altLang="en-US" sz="1600" dirty="0">
                <a:solidFill>
                  <a:srgbClr val="006666"/>
                </a:solidFill>
                <a:latin typeface="Consolas" panose="020B0609020204030204" pitchFamily="49" charset="0"/>
              </a:rPr>
              <a:t>55</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like</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r>
              <a:rPr lang="en-US" altLang="en-US" sz="1600" dirty="0">
                <a:solidFill>
                  <a:srgbClr val="006666"/>
                </a:solidFill>
                <a:latin typeface="Consolas" panose="020B0609020204030204" pitchFamily="49" charset="0"/>
              </a:rPr>
              <a:t>5</a:t>
            </a:r>
            <a:r>
              <a:rPr lang="en-US" altLang="en-US" sz="1600" dirty="0">
                <a:solidFill>
                  <a:srgbClr val="313131"/>
                </a:solidFill>
                <a:latin typeface="Consolas" panose="020B0609020204030204" pitchFamily="49" charset="0"/>
              </a:rPr>
              <a:t> </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a:t>
            </a:r>
            <a:r>
              <a:rPr lang="en-US" altLang="en-US" sz="1600" dirty="0">
                <a:solidFill>
                  <a:srgbClr val="666600"/>
                </a:solidFill>
                <a:latin typeface="Consolas" panose="020B0609020204030204" pitchFamily="49" charset="0"/>
              </a:rPr>
              <a:t>}</a:t>
            </a:r>
            <a:r>
              <a:rPr lang="en-US" altLang="en-US" sz="1600" dirty="0">
                <a:solidFill>
                  <a:srgbClr val="313131"/>
                </a:solidFill>
                <a:latin typeface="Consolas" panose="020B0609020204030204" pitchFamily="49" charset="0"/>
              </a:rPr>
              <a:t> </a:t>
            </a:r>
          </a:p>
          <a:p>
            <a:pPr marL="0" indent="0" eaLnBrk="0" fontAlgn="base" hangingPunct="0">
              <a:spcBef>
                <a:spcPct val="0"/>
              </a:spcBef>
              <a:spcAft>
                <a:spcPct val="0"/>
              </a:spcAft>
              <a:buClrTx/>
              <a:buFontTx/>
              <a:buNone/>
            </a:pPr>
            <a:r>
              <a:rPr lang="en-US" altLang="en-US" sz="1600" dirty="0">
                <a:solidFill>
                  <a:srgbClr val="313131"/>
                </a:solidFill>
                <a:latin typeface="Consolas" panose="020B0609020204030204" pitchFamily="49" charset="0"/>
              </a:rPr>
              <a:t>  </a:t>
            </a:r>
            <a:r>
              <a:rPr lang="en-US" altLang="en-US" sz="1600" dirty="0">
                <a:solidFill>
                  <a:srgbClr val="666600"/>
                </a:solidFill>
                <a:latin typeface="Consolas" panose="020B0609020204030204" pitchFamily="49" charset="0"/>
              </a:rPr>
              <a:t>]</a:t>
            </a:r>
          </a:p>
          <a:p>
            <a:pPr marL="0" indent="0" eaLnBrk="0" fontAlgn="base" hangingPunct="0">
              <a:spcBef>
                <a:spcPct val="0"/>
              </a:spcBef>
              <a:spcAft>
                <a:spcPct val="0"/>
              </a:spcAft>
              <a:buClrTx/>
              <a:buFontTx/>
              <a:buNone/>
            </a:pPr>
            <a:r>
              <a:rPr lang="en-US" altLang="en-US" sz="1600" dirty="0">
                <a:solidFill>
                  <a:srgbClr val="666600"/>
                </a:solidFill>
                <a:latin typeface="Consolas" panose="020B0609020204030204" pitchFamily="49" charset="0"/>
              </a:rPr>
              <a:t>}</a:t>
            </a:r>
            <a:r>
              <a:rPr lang="en-US" altLang="en-US" sz="1000" dirty="0">
                <a:latin typeface="Consolas" panose="020B0609020204030204" pitchFamily="49" charset="0"/>
              </a:rPr>
              <a:t> </a:t>
            </a:r>
            <a:endParaRPr lang="en-US" altLang="en-US" sz="4000" dirty="0">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3292527" y="4716938"/>
            <a:ext cx="5347294" cy="2099569"/>
          </a:xfrm>
          <a:prstGeom prst="rect">
            <a:avLst/>
          </a:prstGeom>
        </p:spPr>
      </p:pic>
      <p:sp>
        <p:nvSpPr>
          <p:cNvPr id="10" name="Bent Arrow 9"/>
          <p:cNvSpPr/>
          <p:nvPr/>
        </p:nvSpPr>
        <p:spPr>
          <a:xfrm flipH="1">
            <a:off x="4749552" y="1532467"/>
            <a:ext cx="3364637" cy="3270352"/>
          </a:xfrm>
          <a:prstGeom prst="bentArrow">
            <a:avLst>
              <a:gd name="adj1" fmla="val 2244"/>
              <a:gd name="adj2" fmla="val 4885"/>
              <a:gd name="adj3" fmla="val 6426"/>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rot="16200000">
            <a:off x="2300586" y="4961349"/>
            <a:ext cx="1254576" cy="937518"/>
          </a:xfrm>
          <a:prstGeom prst="bentArrow">
            <a:avLst>
              <a:gd name="adj1" fmla="val 6522"/>
              <a:gd name="adj2" fmla="val 9918"/>
              <a:gd name="adj3" fmla="val 10326"/>
              <a:gd name="adj4" fmla="val 48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51685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Performance problems can ensue when a collection</a:t>
            </a:r>
          </a:p>
          <a:p>
            <a:pPr lvl="1"/>
            <a:r>
              <a:rPr lang="en-US" dirty="0"/>
              <a:t>Holds a very large number of documents </a:t>
            </a:r>
          </a:p>
          <a:p>
            <a:pPr lvl="1"/>
            <a:r>
              <a:rPr lang="en-US" dirty="0"/>
              <a:t>Requires a large storage space</a:t>
            </a:r>
          </a:p>
          <a:p>
            <a:r>
              <a:rPr lang="en-US" dirty="0" err="1"/>
              <a:t>Sharding</a:t>
            </a:r>
            <a:r>
              <a:rPr lang="en-US" dirty="0"/>
              <a:t> is a solution</a:t>
            </a:r>
          </a:p>
          <a:p>
            <a:pPr lvl="1"/>
            <a:r>
              <a:rPr lang="en-US" dirty="0"/>
              <a:t>Also known as horizontal partitioning</a:t>
            </a:r>
          </a:p>
          <a:p>
            <a:pPr lvl="1"/>
            <a:r>
              <a:rPr lang="en-US" dirty="0"/>
              <a:t>Divides the database into partitions known as shards</a:t>
            </a:r>
          </a:p>
          <a:p>
            <a:pPr lvl="1"/>
            <a:r>
              <a:rPr lang="en-US" dirty="0"/>
              <a:t>Allows for horizontal scaling</a:t>
            </a:r>
          </a:p>
        </p:txBody>
      </p:sp>
      <p:sp>
        <p:nvSpPr>
          <p:cNvPr id="3" name="Content Placeholder 2"/>
          <p:cNvSpPr>
            <a:spLocks noGrp="1"/>
          </p:cNvSpPr>
          <p:nvPr>
            <p:ph sz="half" idx="2"/>
          </p:nvPr>
        </p:nvSpPr>
        <p:spPr/>
        <p:txBody>
          <a:bodyPr/>
          <a:lstStyle/>
          <a:p>
            <a:endParaRPr lang="en-US" dirty="0"/>
          </a:p>
        </p:txBody>
      </p:sp>
      <p:sp>
        <p:nvSpPr>
          <p:cNvPr id="4" name="Title 3"/>
          <p:cNvSpPr>
            <a:spLocks noGrp="1"/>
          </p:cNvSpPr>
          <p:nvPr>
            <p:ph type="title"/>
          </p:nvPr>
        </p:nvSpPr>
        <p:spPr/>
        <p:txBody>
          <a:bodyPr/>
          <a:lstStyle/>
          <a:p>
            <a:r>
              <a:rPr lang="en-US" dirty="0" err="1"/>
              <a:t>Sharding</a:t>
            </a:r>
            <a:r>
              <a:rPr lang="en-US" dirty="0"/>
              <a:t> in MongoDB</a:t>
            </a:r>
          </a:p>
        </p:txBody>
      </p:sp>
      <p:grpSp>
        <p:nvGrpSpPr>
          <p:cNvPr id="5" name="Group 4"/>
          <p:cNvGrpSpPr/>
          <p:nvPr/>
        </p:nvGrpSpPr>
        <p:grpSpPr>
          <a:xfrm>
            <a:off x="7456640" y="-13447"/>
            <a:ext cx="1715614" cy="1833562"/>
            <a:chOff x="7456640" y="0"/>
            <a:chExt cx="1715614" cy="1833562"/>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6640" y="0"/>
              <a:ext cx="1715614" cy="1833562"/>
            </a:xfrm>
            <a:prstGeom prst="rect">
              <a:avLst/>
            </a:prstGeom>
          </p:spPr>
        </p:pic>
        <p:sp>
          <p:nvSpPr>
            <p:cNvPr id="7" name="TextBox 6"/>
            <p:cNvSpPr txBox="1"/>
            <p:nvPr/>
          </p:nvSpPr>
          <p:spPr>
            <a:xfrm rot="794655">
              <a:off x="7949807" y="856286"/>
              <a:ext cx="588624" cy="323165"/>
            </a:xfrm>
            <a:prstGeom prst="rect">
              <a:avLst/>
            </a:prstGeom>
            <a:noFill/>
          </p:spPr>
          <p:txBody>
            <a:bodyPr wrap="none" rtlCol="0">
              <a:spAutoFit/>
            </a:bodyPr>
            <a:lstStyle/>
            <a:p>
              <a:pPr algn="ctr">
                <a:lnSpc>
                  <a:spcPts val="1800"/>
                </a:lnSpc>
              </a:pPr>
              <a:r>
                <a:rPr lang="en-US" dirty="0">
                  <a:solidFill>
                    <a:schemeClr val="bg1"/>
                  </a:solidFill>
                </a:rPr>
                <a:t>894</a:t>
              </a:r>
              <a:endParaRPr lang="en-US" sz="1800" b="0" dirty="0">
                <a:solidFill>
                  <a:schemeClr val="bg1"/>
                </a:solidFill>
                <a:latin typeface="+mn-lt"/>
              </a:endParaRPr>
            </a:p>
          </p:txBody>
        </p:sp>
        <p:sp>
          <p:nvSpPr>
            <p:cNvPr id="8" name="TextBox 7"/>
            <p:cNvSpPr txBox="1"/>
            <p:nvPr/>
          </p:nvSpPr>
          <p:spPr>
            <a:xfrm rot="794655">
              <a:off x="7794663" y="620826"/>
              <a:ext cx="1109599" cy="323165"/>
            </a:xfrm>
            <a:prstGeom prst="rect">
              <a:avLst/>
            </a:prstGeom>
            <a:noFill/>
          </p:spPr>
          <p:txBody>
            <a:bodyPr wrap="none" rtlCol="0">
              <a:spAutoFit/>
            </a:bodyPr>
            <a:lstStyle/>
            <a:p>
              <a:pPr algn="ctr">
                <a:lnSpc>
                  <a:spcPts val="1800"/>
                </a:lnSpc>
              </a:pPr>
              <a:r>
                <a:rPr lang="en-US" sz="1800" b="0" dirty="0">
                  <a:solidFill>
                    <a:schemeClr val="bg1"/>
                  </a:solidFill>
                  <a:latin typeface="+mn-lt"/>
                </a:rPr>
                <a:t>see page</a:t>
              </a:r>
            </a:p>
          </p:txBody>
        </p:sp>
      </p:grpSp>
    </p:spTree>
    <p:extLst>
      <p:ext uri="{BB962C8B-B14F-4D97-AF65-F5344CB8AC3E}">
        <p14:creationId xmlns:p14="http://schemas.microsoft.com/office/powerpoint/2010/main" val="163639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1"/>
            <a:ext cx="4668673" cy="4407408"/>
          </a:xfrm>
        </p:spPr>
        <p:txBody>
          <a:bodyPr/>
          <a:lstStyle/>
          <a:p>
            <a:r>
              <a:rPr lang="en-US" dirty="0" err="1"/>
              <a:t>Mongoimport</a:t>
            </a:r>
            <a:endParaRPr lang="en-US" dirty="0"/>
          </a:p>
          <a:p>
            <a:pPr lvl="1"/>
            <a:r>
              <a:rPr lang="en-US" dirty="0">
                <a:latin typeface="Consolas" panose="020B0609020204030204" pitchFamily="49" charset="0"/>
              </a:rPr>
              <a:t>--</a:t>
            </a:r>
            <a:r>
              <a:rPr lang="en-US" dirty="0" err="1">
                <a:latin typeface="Consolas" panose="020B0609020204030204" pitchFamily="49" charset="0"/>
              </a:rPr>
              <a:t>db</a:t>
            </a:r>
            <a:r>
              <a:rPr lang="en-US" dirty="0">
                <a:latin typeface="Consolas" panose="020B0609020204030204" pitchFamily="49" charset="0"/>
              </a:rPr>
              <a:t> &lt;name of database&gt;</a:t>
            </a:r>
          </a:p>
          <a:p>
            <a:pPr lvl="1"/>
            <a:r>
              <a:rPr lang="en-US" dirty="0">
                <a:latin typeface="Consolas" panose="020B0609020204030204" pitchFamily="49" charset="0"/>
              </a:rPr>
              <a:t>--collection &lt;name of "table"&gt;</a:t>
            </a:r>
          </a:p>
          <a:p>
            <a:pPr lvl="1"/>
            <a:r>
              <a:rPr lang="en-US" dirty="0">
                <a:latin typeface="Consolas" panose="020B0609020204030204" pitchFamily="49" charset="0"/>
              </a:rPr>
              <a:t>--file &lt;name of JSON file&gt;</a:t>
            </a:r>
          </a:p>
          <a:p>
            <a:pPr lvl="1"/>
            <a:r>
              <a:rPr lang="en-US" dirty="0">
                <a:latin typeface="Consolas" panose="020B0609020204030204" pitchFamily="49" charset="0"/>
              </a:rPr>
              <a:t>--</a:t>
            </a:r>
            <a:r>
              <a:rPr lang="en-US" dirty="0" err="1">
                <a:latin typeface="Consolas" panose="020B0609020204030204" pitchFamily="49" charset="0"/>
              </a:rPr>
              <a:t>jsonArray</a:t>
            </a:r>
            <a:r>
              <a:rPr lang="en-US" dirty="0">
                <a:latin typeface="Consolas" panose="020B0609020204030204" pitchFamily="49" charset="0"/>
              </a:rPr>
              <a:t> </a:t>
            </a:r>
            <a:r>
              <a:rPr lang="en-US" dirty="0"/>
              <a:t>  </a:t>
            </a:r>
            <a:br>
              <a:rPr lang="en-US" dirty="0"/>
            </a:br>
            <a:r>
              <a:rPr lang="en-US" dirty="0"/>
              <a:t>recognizes an array of json docs</a:t>
            </a:r>
            <a:endParaRPr lang="en-US" dirty="0">
              <a:latin typeface="Consolas" panose="020B0609020204030204" pitchFamily="49" charset="0"/>
            </a:endParaRPr>
          </a:p>
          <a:p>
            <a:pPr lvl="1"/>
            <a:endParaRPr lang="en-US" dirty="0"/>
          </a:p>
        </p:txBody>
      </p:sp>
      <p:sp>
        <p:nvSpPr>
          <p:cNvPr id="4" name="Title 3"/>
          <p:cNvSpPr>
            <a:spLocks noGrp="1"/>
          </p:cNvSpPr>
          <p:nvPr>
            <p:ph type="title"/>
          </p:nvPr>
        </p:nvSpPr>
        <p:spPr/>
        <p:txBody>
          <a:bodyPr/>
          <a:lstStyle/>
          <a:p>
            <a:r>
              <a:rPr lang="en-US" dirty="0"/>
              <a:t>Importing JSON data into Mongo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72" y="4479358"/>
            <a:ext cx="8393113"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4"/>
          <p:cNvSpPr txBox="1">
            <a:spLocks/>
          </p:cNvSpPr>
          <p:nvPr/>
        </p:nvSpPr>
        <p:spPr>
          <a:xfrm>
            <a:off x="4571205" y="1719071"/>
            <a:ext cx="466867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spcAft>
                <a:spcPts val="600"/>
              </a:spcAft>
              <a:buClr>
                <a:schemeClr val="accent1"/>
              </a:buClr>
              <a:buFont typeface="Wingdings 2" pitchFamily="18" charset="2"/>
              <a:buChar char=""/>
              <a:defRPr sz="2000" kern="1200" spc="0" baseline="0">
                <a:solidFill>
                  <a:schemeClr val="tx1"/>
                </a:solidFill>
                <a:latin typeface="+mn-lt"/>
                <a:ea typeface="+mn-ea"/>
                <a:cs typeface="+mn-cs"/>
              </a:defRPr>
            </a:lvl1pPr>
            <a:lvl2pPr marL="548640" indent="-182880" algn="l" defTabSz="914400" rtl="0" eaLnBrk="1" latinLnBrk="0" hangingPunct="1">
              <a:spcBef>
                <a:spcPct val="20000"/>
              </a:spcBef>
              <a:spcAft>
                <a:spcPts val="600"/>
              </a:spcAft>
              <a:buClr>
                <a:schemeClr val="accent2"/>
              </a:buClr>
              <a:buFont typeface="Wingdings" pitchFamily="2" charset="2"/>
              <a:buChar char="§"/>
              <a:defRPr sz="1800" kern="1200" spc="0" baseline="0">
                <a:solidFill>
                  <a:schemeClr val="tx1"/>
                </a:solidFill>
                <a:latin typeface="+mn-lt"/>
                <a:ea typeface="+mn-ea"/>
                <a:cs typeface="+mn-cs"/>
              </a:defRPr>
            </a:lvl2pPr>
            <a:lvl3pPr marL="822960" indent="-182880" algn="l" defTabSz="914400" rtl="0" eaLnBrk="1" latinLnBrk="0" hangingPunct="1">
              <a:spcBef>
                <a:spcPct val="20000"/>
              </a:spcBef>
              <a:spcAft>
                <a:spcPts val="600"/>
              </a:spcAft>
              <a:buClr>
                <a:schemeClr val="accent3"/>
              </a:buClr>
              <a:buFont typeface="Wingdings" pitchFamily="2" charset="2"/>
              <a:buChar char="§"/>
              <a:defRPr sz="1600" kern="1200" spc="0" baseline="0">
                <a:solidFill>
                  <a:schemeClr val="tx1"/>
                </a:solidFill>
                <a:latin typeface="+mn-lt"/>
                <a:ea typeface="+mn-ea"/>
                <a:cs typeface="+mn-cs"/>
              </a:defRPr>
            </a:lvl3pPr>
            <a:lvl4pPr marL="1097280" indent="-182880" algn="l" defTabSz="914400" rtl="0" eaLnBrk="1" latinLnBrk="0" hangingPunct="1">
              <a:spcBef>
                <a:spcPct val="20000"/>
              </a:spcBef>
              <a:spcAft>
                <a:spcPts val="600"/>
              </a:spcAft>
              <a:buClr>
                <a:schemeClr val="accent4"/>
              </a:buClr>
              <a:buFont typeface="Wingdings" pitchFamily="2" charset="2"/>
              <a:buChar char="§"/>
              <a:defRPr sz="1400" kern="1200">
                <a:solidFill>
                  <a:schemeClr val="tx1"/>
                </a:solidFill>
                <a:latin typeface="+mn-lt"/>
                <a:ea typeface="+mn-ea"/>
                <a:cs typeface="+mn-cs"/>
              </a:defRPr>
            </a:lvl4pPr>
            <a:lvl5pPr marL="1280160" indent="-182880" algn="l" defTabSz="914400" rtl="0" eaLnBrk="1" latinLnBrk="0" hangingPunct="1">
              <a:spcBef>
                <a:spcPct val="20000"/>
              </a:spcBef>
              <a:spcAft>
                <a:spcPts val="600"/>
              </a:spcAft>
              <a:buClr>
                <a:schemeClr val="accent6"/>
              </a:buClr>
              <a:buFont typeface="Wingdings" pitchFamily="2" charset="2"/>
              <a:buChar char="§"/>
              <a:defRPr sz="1300" kern="1200" spc="100" baseline="0">
                <a:solidFill>
                  <a:schemeClr val="tx1"/>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r>
              <a:rPr lang="en-US" dirty="0"/>
              <a:t>List databases / collections</a:t>
            </a:r>
          </a:p>
          <a:p>
            <a:pPr lvl="1"/>
            <a:r>
              <a:rPr lang="en-US" dirty="0" err="1">
                <a:latin typeface="Consolas" panose="020B0609020204030204" pitchFamily="49" charset="0"/>
                <a:cs typeface="Consolas" panose="020B0609020204030204" pitchFamily="49" charset="0"/>
              </a:rPr>
              <a:t>db.getMongo</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getDBNames</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db.getCollectionNames</a:t>
            </a:r>
            <a:r>
              <a:rPr lang="en-US" dirty="0">
                <a:latin typeface="Consolas" panose="020B0609020204030204" pitchFamily="49" charset="0"/>
                <a:cs typeface="Consolas" panose="020B0609020204030204" pitchFamily="49" charset="0"/>
              </a:rPr>
              <a:t>()</a:t>
            </a:r>
          </a:p>
        </p:txBody>
      </p:sp>
      <p:pic>
        <p:nvPicPr>
          <p:cNvPr id="2" name="Picture 1"/>
          <p:cNvPicPr>
            <a:picLocks noChangeAspect="1"/>
          </p:cNvPicPr>
          <p:nvPr/>
        </p:nvPicPr>
        <p:blipFill>
          <a:blip r:embed="rId3"/>
          <a:stretch>
            <a:fillRect/>
          </a:stretch>
        </p:blipFill>
        <p:spPr>
          <a:xfrm>
            <a:off x="4800600" y="3030989"/>
            <a:ext cx="4018581" cy="1336268"/>
          </a:xfrm>
          <a:prstGeom prst="rect">
            <a:avLst/>
          </a:prstGeom>
          <a:ln w="28575">
            <a:solidFill>
              <a:schemeClr val="bg1">
                <a:lumMod val="65000"/>
              </a:schemeClr>
            </a:solidFill>
          </a:ln>
        </p:spPr>
      </p:pic>
    </p:spTree>
    <p:extLst>
      <p:ext uri="{BB962C8B-B14F-4D97-AF65-F5344CB8AC3E}">
        <p14:creationId xmlns:p14="http://schemas.microsoft.com/office/powerpoint/2010/main" val="2013517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MongoDB Syntax:</a:t>
            </a:r>
            <a:br>
              <a:rPr lang="en-US" dirty="0"/>
            </a:br>
            <a:r>
              <a:rPr lang="en-US" dirty="0"/>
              <a:t>Queries</a:t>
            </a:r>
          </a:p>
        </p:txBody>
      </p:sp>
    </p:spTree>
    <p:extLst>
      <p:ext uri="{BB962C8B-B14F-4D97-AF65-F5344CB8AC3E}">
        <p14:creationId xmlns:p14="http://schemas.microsoft.com/office/powerpoint/2010/main" val="4204858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A53AA1-82AA-4E8B-AF92-BC6B8318B489}"/>
              </a:ext>
            </a:extLst>
          </p:cNvPr>
          <p:cNvPicPr>
            <a:picLocks noChangeAspect="1"/>
          </p:cNvPicPr>
          <p:nvPr/>
        </p:nvPicPr>
        <p:blipFill>
          <a:blip r:embed="rId2"/>
          <a:stretch>
            <a:fillRect/>
          </a:stretch>
        </p:blipFill>
        <p:spPr>
          <a:xfrm>
            <a:off x="171588" y="1642729"/>
            <a:ext cx="4742832" cy="4396563"/>
          </a:xfrm>
          <a:prstGeom prst="rect">
            <a:avLst/>
          </a:prstGeom>
        </p:spPr>
      </p:pic>
      <p:pic>
        <p:nvPicPr>
          <p:cNvPr id="9" name="Picture 8">
            <a:extLst>
              <a:ext uri="{FF2B5EF4-FFF2-40B4-BE49-F238E27FC236}">
                <a16:creationId xmlns:a16="http://schemas.microsoft.com/office/drawing/2014/main" id="{990A4ABD-C307-40DC-A6B7-7DA37A9BE368}"/>
              </a:ext>
            </a:extLst>
          </p:cNvPr>
          <p:cNvPicPr>
            <a:picLocks noChangeAspect="1"/>
          </p:cNvPicPr>
          <p:nvPr/>
        </p:nvPicPr>
        <p:blipFill>
          <a:blip r:embed="rId3"/>
          <a:stretch>
            <a:fillRect/>
          </a:stretch>
        </p:blipFill>
        <p:spPr>
          <a:xfrm>
            <a:off x="4746084" y="2652823"/>
            <a:ext cx="4226328" cy="3917769"/>
          </a:xfrm>
          <a:prstGeom prst="rect">
            <a:avLst/>
          </a:prstGeom>
        </p:spPr>
      </p:pic>
      <p:sp>
        <p:nvSpPr>
          <p:cNvPr id="3" name="Title 2"/>
          <p:cNvSpPr>
            <a:spLocks noGrp="1"/>
          </p:cNvSpPr>
          <p:nvPr>
            <p:ph type="title"/>
          </p:nvPr>
        </p:nvSpPr>
        <p:spPr/>
        <p:txBody>
          <a:bodyPr/>
          <a:lstStyle/>
          <a:p>
            <a:r>
              <a:rPr lang="en-US" dirty="0"/>
              <a:t>Connecting to the DB Server</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914420" y="5333895"/>
              <a:ext cx="581760" cy="39240"/>
            </p14:xfrm>
          </p:contentPart>
        </mc:Choice>
        <mc:Fallback xmlns="">
          <p:pic>
            <p:nvPicPr>
              <p:cNvPr id="4" name="Ink 3"/>
              <p:cNvPicPr/>
              <p:nvPr/>
            </p:nvPicPr>
            <p:blipFill>
              <a:blip r:embed="rId5"/>
              <a:stretch>
                <a:fillRect/>
              </a:stretch>
            </p:blipFill>
            <p:spPr>
              <a:xfrm>
                <a:off x="4872660" y="5250015"/>
                <a:ext cx="665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5191260" y="5667255"/>
              <a:ext cx="477000" cy="38880"/>
            </p14:xfrm>
          </p:contentPart>
        </mc:Choice>
        <mc:Fallback xmlns="">
          <p:pic>
            <p:nvPicPr>
              <p:cNvPr id="5" name="Ink 4"/>
              <p:cNvPicPr/>
              <p:nvPr/>
            </p:nvPicPr>
            <p:blipFill>
              <a:blip r:embed="rId7"/>
              <a:stretch>
                <a:fillRect/>
              </a:stretch>
            </p:blipFill>
            <p:spPr>
              <a:xfrm>
                <a:off x="5149108" y="5584145"/>
                <a:ext cx="560583" cy="2051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1796520" y="2754770"/>
              <a:ext cx="1284120" cy="47160"/>
            </p14:xfrm>
          </p:contentPart>
        </mc:Choice>
        <mc:Fallback xmlns="">
          <p:pic>
            <p:nvPicPr>
              <p:cNvPr id="8" name="Ink 7"/>
              <p:cNvPicPr/>
              <p:nvPr/>
            </p:nvPicPr>
            <p:blipFill>
              <a:blip r:embed="rId11"/>
              <a:stretch>
                <a:fillRect/>
              </a:stretch>
            </p:blipFill>
            <p:spPr>
              <a:xfrm>
                <a:off x="1754760" y="2670890"/>
                <a:ext cx="13676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0AC6217C-8B97-4A17-B4DF-BF81E6C1B240}"/>
                  </a:ext>
                </a:extLst>
              </p14:cNvPr>
              <p14:cNvContentPartPr/>
              <p14:nvPr/>
            </p14:nvContentPartPr>
            <p14:xfrm>
              <a:off x="7531158" y="5181547"/>
              <a:ext cx="559440" cy="25560"/>
            </p14:xfrm>
          </p:contentPart>
        </mc:Choice>
        <mc:Fallback xmlns="">
          <p:pic>
            <p:nvPicPr>
              <p:cNvPr id="10" name="Ink 9">
                <a:extLst>
                  <a:ext uri="{FF2B5EF4-FFF2-40B4-BE49-F238E27FC236}">
                    <a16:creationId xmlns:a16="http://schemas.microsoft.com/office/drawing/2014/main" id="{0AC6217C-8B97-4A17-B4DF-BF81E6C1B240}"/>
                  </a:ext>
                </a:extLst>
              </p:cNvPr>
              <p:cNvPicPr/>
              <p:nvPr/>
            </p:nvPicPr>
            <p:blipFill>
              <a:blip r:embed="rId13"/>
              <a:stretch>
                <a:fillRect/>
              </a:stretch>
            </p:blipFill>
            <p:spPr>
              <a:xfrm>
                <a:off x="7477518" y="5073907"/>
                <a:ext cx="667080" cy="241200"/>
              </a:xfrm>
              <a:prstGeom prst="rect">
                <a:avLst/>
              </a:prstGeom>
            </p:spPr>
          </p:pic>
        </mc:Fallback>
      </mc:AlternateContent>
    </p:spTree>
    <p:extLst>
      <p:ext uri="{BB962C8B-B14F-4D97-AF65-F5344CB8AC3E}">
        <p14:creationId xmlns:p14="http://schemas.microsoft.com/office/powerpoint/2010/main" val="2621812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1450" y="1613558"/>
            <a:ext cx="1722581" cy="4407408"/>
          </a:xfrm>
        </p:spPr>
        <p:txBody>
          <a:bodyPr>
            <a:noAutofit/>
          </a:bodyPr>
          <a:lstStyle/>
          <a:p>
            <a:r>
              <a:rPr lang="en-US" sz="1600" dirty="0">
                <a:latin typeface="Consolas" panose="020B0609020204030204" pitchFamily="49" charset="0"/>
              </a:rPr>
              <a:t>use</a:t>
            </a:r>
            <a:r>
              <a:rPr lang="en-US" sz="1600" dirty="0"/>
              <a:t> command to connect to a particular database</a:t>
            </a:r>
          </a:p>
          <a:p>
            <a:r>
              <a:rPr lang="en-US" sz="1600" dirty="0" err="1">
                <a:latin typeface="Consolas" panose="020B0609020204030204" pitchFamily="49" charset="0"/>
              </a:rPr>
              <a:t>db</a:t>
            </a:r>
            <a:br>
              <a:rPr lang="en-US" sz="1600" dirty="0">
                <a:latin typeface="Consolas" panose="020B0609020204030204" pitchFamily="49" charset="0"/>
              </a:rPr>
            </a:br>
            <a:r>
              <a:rPr lang="en-US" sz="1600" dirty="0"/>
              <a:t>displays current database</a:t>
            </a:r>
          </a:p>
          <a:p>
            <a:r>
              <a:rPr lang="en-US" sz="1600" dirty="0" err="1">
                <a:latin typeface="Consolas" panose="020B0609020204030204" pitchFamily="49" charset="0"/>
              </a:rPr>
              <a:t>db.email</a:t>
            </a:r>
            <a:r>
              <a:rPr lang="en-US" sz="1600" dirty="0">
                <a:latin typeface="Consolas" panose="020B0609020204030204" pitchFamily="49" charset="0"/>
              </a:rPr>
              <a:t>.</a:t>
            </a:r>
            <a:br>
              <a:rPr lang="en-US" sz="1600" dirty="0">
                <a:latin typeface="Consolas" panose="020B0609020204030204" pitchFamily="49" charset="0"/>
              </a:rPr>
            </a:br>
            <a:r>
              <a:rPr lang="en-US" sz="1600" dirty="0">
                <a:latin typeface="Consolas" panose="020B0609020204030204" pitchFamily="49" charset="0"/>
              </a:rPr>
              <a:t>find() </a:t>
            </a:r>
            <a:r>
              <a:rPr lang="en-US" sz="1600" dirty="0"/>
              <a:t>equivalent to</a:t>
            </a:r>
            <a:br>
              <a:rPr lang="en-US" sz="1600" dirty="0"/>
            </a:br>
            <a:r>
              <a:rPr lang="en-US" sz="1600" dirty="0">
                <a:latin typeface="Consolas" panose="020B0609020204030204" pitchFamily="49" charset="0"/>
              </a:rPr>
              <a:t>SELECT *</a:t>
            </a:r>
            <a:br>
              <a:rPr lang="en-US" sz="1600" dirty="0">
                <a:latin typeface="Consolas" panose="020B0609020204030204" pitchFamily="49" charset="0"/>
              </a:rPr>
            </a:br>
            <a:r>
              <a:rPr lang="en-US" sz="1600" dirty="0">
                <a:latin typeface="Consolas" panose="020B0609020204030204" pitchFamily="49" charset="0"/>
              </a:rPr>
              <a:t>FROM email</a:t>
            </a:r>
          </a:p>
          <a:p>
            <a:r>
              <a:rPr lang="en-US" sz="1600" dirty="0">
                <a:latin typeface="Consolas" panose="020B0609020204030204" pitchFamily="49" charset="0"/>
              </a:rPr>
              <a:t>.pretty()</a:t>
            </a:r>
            <a:br>
              <a:rPr lang="en-US" sz="1600" dirty="0">
                <a:latin typeface="Consolas" panose="020B0609020204030204" pitchFamily="49" charset="0"/>
              </a:rPr>
            </a:br>
            <a:r>
              <a:rPr lang="en-US" sz="1600" dirty="0"/>
              <a:t>shows the data in a readable JSON format</a:t>
            </a:r>
            <a:endParaRPr lang="en-US" sz="1600" dirty="0">
              <a:latin typeface="Consolas" panose="020B0609020204030204" pitchFamily="49" charset="0"/>
            </a:endParaRPr>
          </a:p>
        </p:txBody>
      </p:sp>
      <p:sp>
        <p:nvSpPr>
          <p:cNvPr id="3" name="Title 2"/>
          <p:cNvSpPr>
            <a:spLocks noGrp="1"/>
          </p:cNvSpPr>
          <p:nvPr>
            <p:ph type="title"/>
          </p:nvPr>
        </p:nvSpPr>
        <p:spPr>
          <a:xfrm>
            <a:off x="80010" y="355847"/>
            <a:ext cx="8675902" cy="1054394"/>
          </a:xfrm>
        </p:spPr>
        <p:txBody>
          <a:bodyPr/>
          <a:lstStyle/>
          <a:p>
            <a:r>
              <a:rPr lang="en-US" dirty="0" err="1"/>
              <a:t>MongoQueries</a:t>
            </a:r>
            <a:endParaRPr lang="en-US" dirty="0"/>
          </a:p>
        </p:txBody>
      </p:sp>
      <p:pic>
        <p:nvPicPr>
          <p:cNvPr id="2" name="Picture 1">
            <a:extLst>
              <a:ext uri="{FF2B5EF4-FFF2-40B4-BE49-F238E27FC236}">
                <a16:creationId xmlns:a16="http://schemas.microsoft.com/office/drawing/2014/main" id="{5CC8E3C6-44D4-483E-8D7F-39AD4945EE63}"/>
              </a:ext>
            </a:extLst>
          </p:cNvPr>
          <p:cNvPicPr>
            <a:picLocks noChangeAspect="1"/>
          </p:cNvPicPr>
          <p:nvPr/>
        </p:nvPicPr>
        <p:blipFill>
          <a:blip r:embed="rId2"/>
          <a:stretch>
            <a:fillRect/>
          </a:stretch>
        </p:blipFill>
        <p:spPr>
          <a:xfrm>
            <a:off x="1850979" y="2009553"/>
            <a:ext cx="7165429" cy="4714988"/>
          </a:xfrm>
          <a:prstGeom prst="rect">
            <a:avLst/>
          </a:prstGeom>
        </p:spPr>
      </p:pic>
      <p:pic>
        <p:nvPicPr>
          <p:cNvPr id="5" name="Picture 4">
            <a:extLst>
              <a:ext uri="{FF2B5EF4-FFF2-40B4-BE49-F238E27FC236}">
                <a16:creationId xmlns:a16="http://schemas.microsoft.com/office/drawing/2014/main" id="{DCEB6B93-CD97-40D0-A02A-BD271FF8802A}"/>
              </a:ext>
            </a:extLst>
          </p:cNvPr>
          <p:cNvPicPr>
            <a:picLocks noChangeAspect="1"/>
          </p:cNvPicPr>
          <p:nvPr/>
        </p:nvPicPr>
        <p:blipFill rotWithShape="1">
          <a:blip r:embed="rId3"/>
          <a:srcRect r="23208"/>
          <a:stretch/>
        </p:blipFill>
        <p:spPr>
          <a:xfrm>
            <a:off x="1850979" y="1459685"/>
            <a:ext cx="7021891" cy="746262"/>
          </a:xfrm>
          <a:prstGeom prst="rect">
            <a:avLst/>
          </a:prstGeom>
        </p:spPr>
      </p:pic>
    </p:spTree>
    <p:extLst>
      <p:ext uri="{BB962C8B-B14F-4D97-AF65-F5344CB8AC3E}">
        <p14:creationId xmlns:p14="http://schemas.microsoft.com/office/powerpoint/2010/main" val="343588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8591" y="1719071"/>
            <a:ext cx="8872710" cy="4407408"/>
          </a:xfrm>
        </p:spPr>
        <p:txBody>
          <a:bodyPr/>
          <a:lstStyle/>
          <a:p>
            <a:r>
              <a:rPr lang="en-US" sz="1800" dirty="0" err="1">
                <a:latin typeface="Consolas" panose="020B0609020204030204" pitchFamily="49" charset="0"/>
              </a:rPr>
              <a:t>db.email.find</a:t>
            </a:r>
            <a:r>
              <a:rPr lang="en-US" sz="1800" dirty="0">
                <a:latin typeface="Consolas" panose="020B0609020204030204" pitchFamily="49" charset="0"/>
              </a:rPr>
              <a:t>( {sender : "rosalee.fleming@enron.com"} ).pretty()</a:t>
            </a:r>
          </a:p>
          <a:p>
            <a:pPr lvl="1"/>
            <a:r>
              <a:rPr lang="en-US" sz="1600" dirty="0"/>
              <a:t>Is equivalent to </a:t>
            </a:r>
            <a:br>
              <a:rPr lang="en-US" sz="1600" dirty="0"/>
            </a:br>
            <a:br>
              <a:rPr lang="en-US" sz="1600" dirty="0"/>
            </a:br>
            <a:r>
              <a:rPr lang="en-US" sz="1600" dirty="0">
                <a:latin typeface="Consolas" panose="020B0609020204030204" pitchFamily="49" charset="0"/>
              </a:rPr>
              <a:t>SELECT *</a:t>
            </a:r>
            <a:br>
              <a:rPr lang="en-US" sz="1600" dirty="0">
                <a:latin typeface="Consolas" panose="020B0609020204030204" pitchFamily="49" charset="0"/>
              </a:rPr>
            </a:br>
            <a:r>
              <a:rPr lang="en-US" sz="1600" dirty="0">
                <a:latin typeface="Consolas" panose="020B0609020204030204" pitchFamily="49" charset="0"/>
              </a:rPr>
              <a:t>FROM   email</a:t>
            </a:r>
            <a:br>
              <a:rPr lang="en-US" sz="1600" dirty="0">
                <a:latin typeface="Consolas" panose="020B0609020204030204" pitchFamily="49" charset="0"/>
              </a:rPr>
            </a:br>
            <a:r>
              <a:rPr lang="en-US" sz="1600" dirty="0">
                <a:latin typeface="Consolas" panose="020B0609020204030204" pitchFamily="49" charset="0"/>
              </a:rPr>
              <a:t>WHERE  sender = "rosalee.fleming@enron.com"</a:t>
            </a:r>
            <a:br>
              <a:rPr lang="en-US" sz="1600" dirty="0">
                <a:latin typeface="Consolas" panose="020B0609020204030204" pitchFamily="49" charset="0"/>
              </a:rPr>
            </a:br>
            <a:endParaRPr lang="en-US" sz="1600" dirty="0">
              <a:latin typeface="Consolas" panose="020B0609020204030204" pitchFamily="49" charset="0"/>
            </a:endParaRPr>
          </a:p>
          <a:p>
            <a:r>
              <a:rPr lang="en-US" sz="1800" dirty="0" err="1">
                <a:latin typeface="Consolas" panose="020B0609020204030204" pitchFamily="49" charset="0"/>
              </a:rPr>
              <a:t>db.email.findOne</a:t>
            </a:r>
            <a:r>
              <a:rPr lang="en-US" sz="1800" dirty="0">
                <a:latin typeface="Consolas" panose="020B0609020204030204" pitchFamily="49" charset="0"/>
              </a:rPr>
              <a:t>( {sender : "rosalee.fleming@enron.com"} )</a:t>
            </a:r>
          </a:p>
          <a:p>
            <a:pPr lvl="1"/>
            <a:r>
              <a:rPr lang="en-US" sz="1600" dirty="0"/>
              <a:t>Is equivalent to </a:t>
            </a:r>
            <a:br>
              <a:rPr lang="en-US" sz="1600" dirty="0"/>
            </a:br>
            <a:br>
              <a:rPr lang="en-US" sz="1600" dirty="0"/>
            </a:br>
            <a:r>
              <a:rPr lang="en-US" sz="1600" dirty="0">
                <a:latin typeface="Consolas" panose="020B0609020204030204" pitchFamily="49" charset="0"/>
              </a:rPr>
              <a:t>SELECT *</a:t>
            </a:r>
            <a:br>
              <a:rPr lang="en-US" sz="1600" dirty="0">
                <a:latin typeface="Consolas" panose="020B0609020204030204" pitchFamily="49" charset="0"/>
              </a:rPr>
            </a:br>
            <a:r>
              <a:rPr lang="en-US" sz="1600" dirty="0">
                <a:latin typeface="Consolas" panose="020B0609020204030204" pitchFamily="49" charset="0"/>
              </a:rPr>
              <a:t>FROM   email</a:t>
            </a:r>
            <a:br>
              <a:rPr lang="en-US" sz="1600" dirty="0">
                <a:latin typeface="Consolas" panose="020B0609020204030204" pitchFamily="49" charset="0"/>
              </a:rPr>
            </a:br>
            <a:r>
              <a:rPr lang="en-US" sz="1600" dirty="0">
                <a:latin typeface="Consolas" panose="020B0609020204030204" pitchFamily="49" charset="0"/>
              </a:rPr>
              <a:t>WHERE  sender = "rosalee.fleming@enron.com"</a:t>
            </a:r>
            <a:br>
              <a:rPr lang="en-US" sz="1600" dirty="0">
                <a:latin typeface="Consolas" panose="020B0609020204030204" pitchFamily="49" charset="0"/>
              </a:rPr>
            </a:br>
            <a:r>
              <a:rPr lang="en-US" sz="1600" dirty="0">
                <a:latin typeface="Consolas" panose="020B0609020204030204" pitchFamily="49" charset="0"/>
              </a:rPr>
              <a:t>LIMIT  1</a:t>
            </a:r>
            <a:br>
              <a:rPr lang="en-US" sz="1600" dirty="0">
                <a:latin typeface="Consolas" panose="020B0609020204030204" pitchFamily="49" charset="0"/>
              </a:rPr>
            </a:br>
            <a:br>
              <a:rPr lang="en-US" sz="1600" dirty="0">
                <a:latin typeface="Consolas" panose="020B0609020204030204" pitchFamily="49" charset="0"/>
              </a:rPr>
            </a:br>
            <a:r>
              <a:rPr lang="en-US" sz="1600" dirty="0" err="1"/>
              <a:t>findOne</a:t>
            </a:r>
            <a:r>
              <a:rPr lang="en-US" sz="1600" dirty="0"/>
              <a:t> is always pretty!</a:t>
            </a:r>
          </a:p>
          <a:p>
            <a:pPr lvl="1"/>
            <a:endParaRPr lang="en-US" sz="1600" dirty="0">
              <a:latin typeface="Consolas" panose="020B0609020204030204" pitchFamily="49" charset="0"/>
            </a:endParaRPr>
          </a:p>
          <a:p>
            <a:endParaRPr lang="en-US" dirty="0"/>
          </a:p>
        </p:txBody>
      </p:sp>
      <p:sp>
        <p:nvSpPr>
          <p:cNvPr id="3" name="Title 2"/>
          <p:cNvSpPr>
            <a:spLocks noGrp="1"/>
          </p:cNvSpPr>
          <p:nvPr>
            <p:ph type="title"/>
          </p:nvPr>
        </p:nvSpPr>
        <p:spPr/>
        <p:txBody>
          <a:bodyPr/>
          <a:lstStyle/>
          <a:p>
            <a:r>
              <a:rPr lang="en-US" dirty="0"/>
              <a:t>More Queries</a:t>
            </a:r>
          </a:p>
        </p:txBody>
      </p:sp>
    </p:spTree>
    <p:extLst>
      <p:ext uri="{BB962C8B-B14F-4D97-AF65-F5344CB8AC3E}">
        <p14:creationId xmlns:p14="http://schemas.microsoft.com/office/powerpoint/2010/main" val="3307339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Enclosing the keys in Mongo in quotes is optional</a:t>
            </a:r>
          </a:p>
        </p:txBody>
      </p:sp>
      <p:sp>
        <p:nvSpPr>
          <p:cNvPr id="3" name="Title 2"/>
          <p:cNvSpPr>
            <a:spLocks noGrp="1"/>
          </p:cNvSpPr>
          <p:nvPr>
            <p:ph type="title"/>
          </p:nvPr>
        </p:nvSpPr>
        <p:spPr/>
        <p:txBody>
          <a:bodyPr/>
          <a:lstStyle/>
          <a:p>
            <a:r>
              <a:rPr lang="en-US" dirty="0"/>
              <a:t>To quote or not to quote</a:t>
            </a:r>
          </a:p>
        </p:txBody>
      </p:sp>
      <p:pic>
        <p:nvPicPr>
          <p:cNvPr id="4" name="Picture 3"/>
          <p:cNvPicPr>
            <a:picLocks noChangeAspect="1"/>
          </p:cNvPicPr>
          <p:nvPr/>
        </p:nvPicPr>
        <p:blipFill>
          <a:blip r:embed="rId2"/>
          <a:stretch>
            <a:fillRect/>
          </a:stretch>
        </p:blipFill>
        <p:spPr>
          <a:xfrm>
            <a:off x="216289" y="2526043"/>
            <a:ext cx="8710682" cy="2550050"/>
          </a:xfrm>
          <a:prstGeom prst="rect">
            <a:avLst/>
          </a:prstGeom>
        </p:spPr>
      </p:pic>
    </p:spTree>
    <p:extLst>
      <p:ext uri="{BB962C8B-B14F-4D97-AF65-F5344CB8AC3E}">
        <p14:creationId xmlns:p14="http://schemas.microsoft.com/office/powerpoint/2010/main" val="318195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71014" y="4681318"/>
            <a:ext cx="8515350" cy="1040129"/>
          </a:xfrm>
        </p:spPr>
        <p:txBody>
          <a:bodyPr>
            <a:noAutofit/>
          </a:bodyPr>
          <a:lstStyle/>
          <a:p>
            <a:pPr marL="45720" indent="0">
              <a:buNone/>
            </a:pPr>
            <a:r>
              <a:rPr lang="en-US" sz="1600" dirty="0" err="1">
                <a:latin typeface="Consolas" panose="020B0609020204030204" pitchFamily="49" charset="0"/>
              </a:rPr>
              <a:t>db.email.find</a:t>
            </a:r>
            <a:r>
              <a:rPr lang="en-US" sz="1600" dirty="0">
                <a:latin typeface="Consolas" panose="020B0609020204030204" pitchFamily="49" charset="0"/>
              </a:rPr>
              <a:t>( {sender : "rosalee.fleming@enron.com"},</a:t>
            </a:r>
            <a:br>
              <a:rPr lang="en-US" sz="1600" dirty="0">
                <a:latin typeface="Consolas" panose="020B0609020204030204" pitchFamily="49" charset="0"/>
              </a:rPr>
            </a:br>
            <a:r>
              <a:rPr lang="en-US" sz="1600" dirty="0">
                <a:latin typeface="Consolas" panose="020B0609020204030204" pitchFamily="49" charset="0"/>
              </a:rPr>
              <a:t>               {sender : 1, recipients: 2, subject: 3}</a:t>
            </a:r>
            <a:br>
              <a:rPr lang="en-US" sz="1600" dirty="0">
                <a:latin typeface="Consolas" panose="020B0609020204030204" pitchFamily="49" charset="0"/>
              </a:rPr>
            </a:br>
            <a:r>
              <a:rPr lang="en-US" sz="1600" dirty="0">
                <a:latin typeface="Consolas" panose="020B0609020204030204" pitchFamily="49" charset="0"/>
              </a:rPr>
              <a:t>              ).pretty()</a:t>
            </a:r>
          </a:p>
          <a:p>
            <a:pPr marL="45720" indent="0">
              <a:buNone/>
            </a:pPr>
            <a:r>
              <a:rPr lang="en-US" sz="1600" dirty="0"/>
              <a:t>equivalent to</a:t>
            </a:r>
          </a:p>
          <a:p>
            <a:pPr marL="45720" indent="0">
              <a:buNone/>
            </a:pPr>
            <a:r>
              <a:rPr lang="en-US" sz="1600" dirty="0">
                <a:latin typeface="Consolas" panose="020B0609020204030204" pitchFamily="49" charset="0"/>
              </a:rPr>
              <a:t>SELECT sender, recipients, subject</a:t>
            </a:r>
            <a:br>
              <a:rPr lang="en-US" sz="1600" dirty="0">
                <a:latin typeface="Consolas" panose="020B0609020204030204" pitchFamily="49" charset="0"/>
              </a:rPr>
            </a:br>
            <a:r>
              <a:rPr lang="en-US" sz="1600" dirty="0">
                <a:latin typeface="Consolas" panose="020B0609020204030204" pitchFamily="49" charset="0"/>
              </a:rPr>
              <a:t>FROM   email</a:t>
            </a:r>
            <a:br>
              <a:rPr lang="en-US" sz="1600" dirty="0">
                <a:latin typeface="Consolas" panose="020B0609020204030204" pitchFamily="49" charset="0"/>
              </a:rPr>
            </a:br>
            <a:r>
              <a:rPr lang="en-US" sz="1600" dirty="0">
                <a:latin typeface="Consolas" panose="020B0609020204030204" pitchFamily="49" charset="0"/>
              </a:rPr>
              <a:t>WHERE  sender = "rosalee.fleming@enron.com"</a:t>
            </a:r>
          </a:p>
        </p:txBody>
      </p:sp>
      <p:sp>
        <p:nvSpPr>
          <p:cNvPr id="3" name="Title 2"/>
          <p:cNvSpPr>
            <a:spLocks noGrp="1"/>
          </p:cNvSpPr>
          <p:nvPr>
            <p:ph type="title"/>
          </p:nvPr>
        </p:nvSpPr>
        <p:spPr>
          <a:xfrm>
            <a:off x="6998970" y="344417"/>
            <a:ext cx="2042160" cy="1054394"/>
          </a:xfrm>
        </p:spPr>
        <p:txBody>
          <a:bodyPr/>
          <a:lstStyle/>
          <a:p>
            <a:r>
              <a:rPr lang="en-US" dirty="0"/>
              <a:t>More Queries</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877041" cy="4728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2122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spcBef>
                <a:spcPts val="0"/>
              </a:spcBef>
              <a:spcAft>
                <a:spcPts val="0"/>
              </a:spcAft>
              <a:buNone/>
            </a:pPr>
            <a:r>
              <a:rPr lang="en-US" sz="1600" dirty="0" err="1">
                <a:latin typeface="Consolas" panose="020B0609020204030204" pitchFamily="49" charset="0"/>
              </a:rPr>
              <a:t>db.email.find</a:t>
            </a:r>
            <a:r>
              <a:rPr lang="en-US" sz="1600" dirty="0">
                <a:latin typeface="Consolas" panose="020B0609020204030204" pitchFamily="49" charset="0"/>
              </a:rPr>
              <a:t>( { subject: { $regex: /accounting/i } },</a:t>
            </a:r>
          </a:p>
          <a:p>
            <a:pPr marL="45720" indent="0">
              <a:spcBef>
                <a:spcPts val="0"/>
              </a:spcBef>
              <a:spcAft>
                <a:spcPts val="0"/>
              </a:spcAft>
              <a:buNone/>
            </a:pPr>
            <a:r>
              <a:rPr lang="en-US" sz="1600" dirty="0">
                <a:latin typeface="Consolas" panose="020B0609020204030204" pitchFamily="49" charset="0"/>
              </a:rPr>
              <a:t>               { sender: 1, subject : 2 } </a:t>
            </a:r>
          </a:p>
          <a:p>
            <a:pPr marL="45720" indent="0">
              <a:spcBef>
                <a:spcPts val="0"/>
              </a:spcBef>
              <a:spcAft>
                <a:spcPts val="0"/>
              </a:spcAft>
              <a:buNone/>
            </a:pPr>
            <a:r>
              <a:rPr lang="en-US" sz="1600" dirty="0">
                <a:latin typeface="Consolas" panose="020B0609020204030204" pitchFamily="49" charset="0"/>
              </a:rPr>
              <a:t>              ).pretty()</a:t>
            </a:r>
          </a:p>
          <a:p>
            <a:pPr marL="45720" indent="0">
              <a:spcBef>
                <a:spcPts val="0"/>
              </a:spcBef>
              <a:spcAft>
                <a:spcPts val="0"/>
              </a:spcAft>
              <a:buNone/>
            </a:pPr>
            <a:endParaRPr lang="en-US" sz="1600" dirty="0">
              <a:latin typeface="Consolas" panose="020B0609020204030204" pitchFamily="49" charset="0"/>
            </a:endParaRPr>
          </a:p>
          <a:p>
            <a:pPr marL="45720" indent="0">
              <a:spcBef>
                <a:spcPts val="0"/>
              </a:spcBef>
              <a:spcAft>
                <a:spcPts val="0"/>
              </a:spcAft>
              <a:buNone/>
            </a:pPr>
            <a:r>
              <a:rPr lang="en-US" sz="1600" dirty="0">
                <a:latin typeface="+mj-lt"/>
              </a:rPr>
              <a:t>is equivalent to</a:t>
            </a:r>
          </a:p>
          <a:p>
            <a:pPr marL="45720" indent="0">
              <a:spcBef>
                <a:spcPts val="0"/>
              </a:spcBef>
              <a:spcAft>
                <a:spcPts val="0"/>
              </a:spcAft>
              <a:buNone/>
            </a:pPr>
            <a:endParaRPr lang="en-US" sz="1600" dirty="0">
              <a:latin typeface="Consolas" panose="020B0609020204030204" pitchFamily="49" charset="0"/>
            </a:endParaRPr>
          </a:p>
          <a:p>
            <a:pPr marL="45720" indent="0">
              <a:spcBef>
                <a:spcPts val="0"/>
              </a:spcBef>
              <a:spcAft>
                <a:spcPts val="0"/>
              </a:spcAft>
              <a:buNone/>
            </a:pPr>
            <a:r>
              <a:rPr lang="en-US" sz="1600" dirty="0">
                <a:latin typeface="Consolas" panose="020B0609020204030204" pitchFamily="49" charset="0"/>
              </a:rPr>
              <a:t>SELECT * FROM email WHERE subject like '%accounting%'</a:t>
            </a:r>
          </a:p>
        </p:txBody>
      </p:sp>
      <p:sp>
        <p:nvSpPr>
          <p:cNvPr id="3" name="Title 2"/>
          <p:cNvSpPr>
            <a:spLocks noGrp="1"/>
          </p:cNvSpPr>
          <p:nvPr>
            <p:ph type="title"/>
          </p:nvPr>
        </p:nvSpPr>
        <p:spPr/>
        <p:txBody>
          <a:bodyPr/>
          <a:lstStyle/>
          <a:p>
            <a:r>
              <a:rPr lang="en-US" dirty="0"/>
              <a:t>More Queries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702"/>
          <a:stretch/>
        </p:blipFill>
        <p:spPr bwMode="auto">
          <a:xfrm>
            <a:off x="233915" y="3685052"/>
            <a:ext cx="8488215" cy="2960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flipH="1">
            <a:off x="6418054" y="2275367"/>
            <a:ext cx="2304076" cy="553998"/>
          </a:xfrm>
          <a:prstGeom prst="rect">
            <a:avLst/>
          </a:prstGeom>
          <a:noFill/>
        </p:spPr>
        <p:txBody>
          <a:bodyPr wrap="square" rtlCol="0">
            <a:spAutoFit/>
          </a:bodyPr>
          <a:lstStyle/>
          <a:p>
            <a:pPr algn="ctr">
              <a:lnSpc>
                <a:spcPts val="1800"/>
              </a:lnSpc>
            </a:pPr>
            <a:r>
              <a:rPr lang="en-US" sz="1800" b="0" dirty="0">
                <a:solidFill>
                  <a:srgbClr val="C00000"/>
                </a:solidFill>
                <a:latin typeface="Consolas" panose="020B0609020204030204" pitchFamily="49" charset="0"/>
              </a:rPr>
              <a:t>/i </a:t>
            </a:r>
            <a:r>
              <a:rPr lang="en-US" sz="1800" b="0" dirty="0">
                <a:solidFill>
                  <a:srgbClr val="C00000"/>
                </a:solidFill>
                <a:latin typeface="Comic Sans MS" panose="030F0702030302020204" pitchFamily="66" charset="0"/>
              </a:rPr>
              <a:t>means case insensitive</a:t>
            </a:r>
          </a:p>
        </p:txBody>
      </p:sp>
      <p:cxnSp>
        <p:nvCxnSpPr>
          <p:cNvPr id="6" name="Straight Arrow Connector 5"/>
          <p:cNvCxnSpPr/>
          <p:nvPr/>
        </p:nvCxnSpPr>
        <p:spPr>
          <a:xfrm flipH="1" flipV="1">
            <a:off x="5943600" y="2073350"/>
            <a:ext cx="797442" cy="404036"/>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2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698" y="1330451"/>
            <a:ext cx="8818422" cy="4407408"/>
          </a:xfrm>
          <a:solidFill>
            <a:schemeClr val="bg2"/>
          </a:solidFill>
        </p:spPr>
        <p:txBody>
          <a:bodyPr>
            <a:normAutofit/>
          </a:bodyPr>
          <a:lstStyle/>
          <a:p>
            <a:pPr marL="45720" indent="0">
              <a:spcAft>
                <a:spcPts val="0"/>
              </a:spcAft>
              <a:buNone/>
            </a:pPr>
            <a:r>
              <a:rPr lang="en-US" sz="1600" dirty="0">
                <a:latin typeface="Consolas" panose="020B0609020204030204" pitchFamily="49" charset="0"/>
              </a:rPr>
              <a:t> </a:t>
            </a:r>
            <a:r>
              <a:rPr lang="en-US" sz="1600" dirty="0" err="1">
                <a:latin typeface="Consolas" panose="020B0609020204030204" pitchFamily="49" charset="0"/>
              </a:rPr>
              <a:t>db.email.find</a:t>
            </a:r>
            <a:r>
              <a:rPr lang="en-US" sz="1600" dirty="0">
                <a:latin typeface="Consolas" panose="020B0609020204030204" pitchFamily="49" charset="0"/>
              </a:rPr>
              <a:t>( { $and: [ {sender : "rosalee.fleming@enron.com"},</a:t>
            </a:r>
          </a:p>
          <a:p>
            <a:pPr marL="45720" indent="0">
              <a:spcAft>
                <a:spcPts val="0"/>
              </a:spcAft>
              <a:buNone/>
            </a:pPr>
            <a:r>
              <a:rPr lang="en-US" sz="1600" dirty="0">
                <a:latin typeface="Consolas" panose="020B0609020204030204" pitchFamily="49" charset="0"/>
              </a:rPr>
              <a:t>                          {recipients : "chmoore1@email.msn.com"}</a:t>
            </a:r>
          </a:p>
          <a:p>
            <a:pPr marL="45720" indent="0">
              <a:spcAft>
                <a:spcPts val="0"/>
              </a:spcAft>
              <a:buNone/>
            </a:pPr>
            <a:r>
              <a:rPr lang="en-US" sz="1600" dirty="0">
                <a:latin typeface="Consolas" panose="020B0609020204030204" pitchFamily="49" charset="0"/>
              </a:rPr>
              <a:t>                        ]</a:t>
            </a:r>
          </a:p>
          <a:p>
            <a:pPr marL="45720" indent="0">
              <a:spcAft>
                <a:spcPts val="0"/>
              </a:spcAft>
              <a:buNone/>
            </a:pPr>
            <a:r>
              <a:rPr lang="en-US" sz="1600" dirty="0">
                <a:latin typeface="Consolas" panose="020B0609020204030204" pitchFamily="49" charset="0"/>
              </a:rPr>
              <a:t>                }).pretty()</a:t>
            </a:r>
          </a:p>
        </p:txBody>
      </p:sp>
      <p:sp>
        <p:nvSpPr>
          <p:cNvPr id="3" name="Title 2"/>
          <p:cNvSpPr>
            <a:spLocks noGrp="1"/>
          </p:cNvSpPr>
          <p:nvPr>
            <p:ph type="title"/>
          </p:nvPr>
        </p:nvSpPr>
        <p:spPr>
          <a:xfrm>
            <a:off x="374648" y="230117"/>
            <a:ext cx="8381260" cy="1054394"/>
          </a:xfrm>
        </p:spPr>
        <p:txBody>
          <a:bodyPr/>
          <a:lstStyle/>
          <a:p>
            <a:r>
              <a:rPr lang="en-US" dirty="0"/>
              <a:t>Boolean AND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48" y="2565400"/>
            <a:ext cx="8393113" cy="429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381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0021" y="1719071"/>
            <a:ext cx="8849850" cy="4407408"/>
          </a:xfrm>
        </p:spPr>
        <p:txBody>
          <a:bodyPr>
            <a:normAutofit/>
          </a:bodyPr>
          <a:lstStyle/>
          <a:p>
            <a:pPr marL="45720" indent="0">
              <a:buNone/>
            </a:pPr>
            <a:r>
              <a:rPr lang="en-US" sz="1600" dirty="0" err="1">
                <a:latin typeface="Consolas" panose="020B0609020204030204" pitchFamily="49" charset="0"/>
              </a:rPr>
              <a:t>db.invoice.find</a:t>
            </a:r>
            <a:r>
              <a:rPr lang="en-US" sz="1600" dirty="0">
                <a:latin typeface="Consolas" panose="020B0609020204030204" pitchFamily="49" charset="0"/>
              </a:rPr>
              <a:t>( { $and </a:t>
            </a:r>
            <a:r>
              <a:rPr lang="en-US" sz="1600" dirty="0">
                <a:solidFill>
                  <a:srgbClr val="666666"/>
                </a:solidFill>
                <a:latin typeface="Consolas" panose="020B0609020204030204" pitchFamily="49" charset="0"/>
              </a:rPr>
              <a:t>:</a:t>
            </a:r>
            <a:r>
              <a:rPr lang="en-US" sz="1600" dirty="0">
                <a:latin typeface="Consolas" panose="020B0609020204030204" pitchFamily="49" charset="0"/>
              </a:rPr>
              <a:t> [ </a:t>
            </a:r>
            <a:r>
              <a:rPr lang="en-US" sz="1600" b="1" dirty="0">
                <a:solidFill>
                  <a:srgbClr val="00B050"/>
                </a:solidFill>
                <a:latin typeface="Consolas" panose="020B0609020204030204" pitchFamily="49" charset="0"/>
              </a:rPr>
              <a:t>{</a:t>
            </a:r>
            <a:r>
              <a:rPr lang="en-US" sz="1600" dirty="0">
                <a:latin typeface="Consolas" panose="020B0609020204030204" pitchFamily="49" charset="0"/>
              </a:rPr>
              <a:t> $or </a:t>
            </a:r>
            <a:r>
              <a:rPr lang="en-US" sz="1600" dirty="0">
                <a:solidFill>
                  <a:srgbClr val="666666"/>
                </a:solidFill>
                <a:latin typeface="Consolas" panose="020B0609020204030204" pitchFamily="49" charset="0"/>
              </a:rPr>
              <a:t>:</a:t>
            </a:r>
            <a:r>
              <a:rPr lang="en-US" sz="1600" dirty="0">
                <a:latin typeface="Consolas" panose="020B0609020204030204" pitchFamily="49" charset="0"/>
              </a:rPr>
              <a:t> </a:t>
            </a:r>
            <a:r>
              <a:rPr lang="en-US" sz="1600" b="1" dirty="0">
                <a:solidFill>
                  <a:srgbClr val="0066CC"/>
                </a:solidFill>
                <a:latin typeface="Consolas" panose="020B0609020204030204" pitchFamily="49" charset="0"/>
              </a:rPr>
              <a:t>[</a:t>
            </a:r>
            <a:r>
              <a:rPr lang="en-US" sz="1600" dirty="0">
                <a:latin typeface="Consolas" panose="020B0609020204030204" pitchFamily="49" charset="0"/>
              </a:rPr>
              <a:t> {price </a:t>
            </a:r>
            <a:r>
              <a:rPr lang="en-US" sz="1600" dirty="0">
                <a:solidFill>
                  <a:srgbClr val="666666"/>
                </a:solidFill>
                <a:latin typeface="Consolas" panose="020B0609020204030204" pitchFamily="49" charset="0"/>
              </a:rPr>
              <a:t>:</a:t>
            </a:r>
            <a:r>
              <a:rPr lang="en-US" sz="1600" dirty="0">
                <a:latin typeface="Consolas" panose="020B0609020204030204" pitchFamily="49" charset="0"/>
              </a:rPr>
              <a:t> 0.99}, {price </a:t>
            </a:r>
            <a:r>
              <a:rPr lang="en-US" sz="1600" dirty="0">
                <a:solidFill>
                  <a:srgbClr val="666666"/>
                </a:solidFill>
                <a:latin typeface="Consolas" panose="020B0609020204030204" pitchFamily="49" charset="0"/>
              </a:rPr>
              <a:t>:</a:t>
            </a:r>
            <a:r>
              <a:rPr lang="en-US" sz="1600" dirty="0">
                <a:latin typeface="Consolas" panose="020B0609020204030204" pitchFamily="49" charset="0"/>
              </a:rPr>
              <a:t> 1.99} </a:t>
            </a:r>
            <a:r>
              <a:rPr lang="en-US" sz="1600" b="1" dirty="0">
                <a:solidFill>
                  <a:srgbClr val="0066CC"/>
                </a:solidFill>
                <a:latin typeface="Consolas" panose="020B0609020204030204" pitchFamily="49" charset="0"/>
              </a:rPr>
              <a:t>]</a:t>
            </a:r>
            <a:r>
              <a:rPr lang="en-US" sz="1600" dirty="0">
                <a:latin typeface="Consolas" panose="020B0609020204030204" pitchFamily="49" charset="0"/>
              </a:rPr>
              <a:t> </a:t>
            </a:r>
            <a:r>
              <a:rPr lang="en-US" sz="1600" b="1" dirty="0">
                <a:solidFill>
                  <a:srgbClr val="00B050"/>
                </a:solidFill>
                <a:latin typeface="Consolas" panose="020B0609020204030204" pitchFamily="49" charset="0"/>
              </a:rPr>
              <a:t>}</a:t>
            </a:r>
            <a:r>
              <a:rPr lang="en-US" sz="1600" dirty="0">
                <a:latin typeface="Consolas" panose="020B0609020204030204" pitchFamily="49" charset="0"/>
              </a:rPr>
              <a:t>,</a:t>
            </a:r>
            <a:br>
              <a:rPr lang="en-US" sz="1600" dirty="0">
                <a:latin typeface="Consolas" panose="020B0609020204030204" pitchFamily="49" charset="0"/>
              </a:rPr>
            </a:br>
            <a:r>
              <a:rPr lang="en-US" sz="1600" dirty="0">
                <a:latin typeface="Consolas" panose="020B0609020204030204" pitchFamily="49" charset="0"/>
              </a:rPr>
              <a:t>                            </a:t>
            </a:r>
            <a:r>
              <a:rPr lang="en-US" sz="1600" b="1" dirty="0">
                <a:solidFill>
                  <a:srgbClr val="C00000"/>
                </a:solidFill>
                <a:latin typeface="Consolas" panose="020B0609020204030204" pitchFamily="49" charset="0"/>
              </a:rPr>
              <a:t>{</a:t>
            </a:r>
            <a:r>
              <a:rPr lang="en-US" sz="1600" dirty="0">
                <a:latin typeface="Consolas" panose="020B0609020204030204" pitchFamily="49" charset="0"/>
              </a:rPr>
              <a:t> $or </a:t>
            </a:r>
            <a:r>
              <a:rPr lang="en-US" sz="1600" dirty="0">
                <a:solidFill>
                  <a:srgbClr val="666666"/>
                </a:solidFill>
                <a:latin typeface="Consolas" panose="020B0609020204030204" pitchFamily="49" charset="0"/>
              </a:rPr>
              <a:t>:</a:t>
            </a:r>
            <a:r>
              <a:rPr lang="en-US" sz="1600" dirty="0">
                <a:latin typeface="Consolas" panose="020B0609020204030204" pitchFamily="49" charset="0"/>
              </a:rPr>
              <a:t> </a:t>
            </a:r>
            <a:r>
              <a:rPr lang="en-US" sz="1600" b="1" dirty="0">
                <a:solidFill>
                  <a:srgbClr val="663300"/>
                </a:solidFill>
                <a:latin typeface="Consolas" panose="020B0609020204030204" pitchFamily="49" charset="0"/>
              </a:rPr>
              <a:t>[</a:t>
            </a:r>
            <a:r>
              <a:rPr lang="en-US" sz="1600" dirty="0">
                <a:latin typeface="Consolas" panose="020B0609020204030204" pitchFamily="49" charset="0"/>
              </a:rPr>
              <a:t> {sale </a:t>
            </a:r>
            <a:r>
              <a:rPr lang="en-US" sz="1600" dirty="0">
                <a:solidFill>
                  <a:srgbClr val="666666"/>
                </a:solidFill>
                <a:latin typeface="Consolas" panose="020B0609020204030204" pitchFamily="49" charset="0"/>
              </a:rPr>
              <a:t>:</a:t>
            </a:r>
            <a:r>
              <a:rPr lang="en-US" sz="1600" dirty="0">
                <a:latin typeface="Consolas" panose="020B0609020204030204" pitchFamily="49" charset="0"/>
              </a:rPr>
              <a:t> true},  {</a:t>
            </a:r>
            <a:r>
              <a:rPr lang="en-US" sz="1600" dirty="0" err="1">
                <a:latin typeface="Consolas" panose="020B0609020204030204" pitchFamily="49" charset="0"/>
              </a:rPr>
              <a:t>qty</a:t>
            </a:r>
            <a:r>
              <a:rPr lang="en-US" sz="1600" dirty="0">
                <a:latin typeface="Consolas" panose="020B0609020204030204" pitchFamily="49" charset="0"/>
              </a:rPr>
              <a:t> </a:t>
            </a:r>
            <a:r>
              <a:rPr lang="en-US" sz="1600" dirty="0">
                <a:solidFill>
                  <a:srgbClr val="666666"/>
                </a:solidFill>
                <a:latin typeface="Consolas" panose="020B0609020204030204" pitchFamily="49" charset="0"/>
              </a:rPr>
              <a:t>:</a:t>
            </a:r>
            <a:r>
              <a:rPr lang="en-US" sz="1600" dirty="0">
                <a:latin typeface="Consolas" panose="020B0609020204030204" pitchFamily="49" charset="0"/>
              </a:rPr>
              <a:t> {$</a:t>
            </a:r>
            <a:r>
              <a:rPr lang="en-US" sz="1600" dirty="0" err="1">
                <a:latin typeface="Consolas" panose="020B0609020204030204" pitchFamily="49" charset="0"/>
              </a:rPr>
              <a:t>lt</a:t>
            </a:r>
            <a:r>
              <a:rPr lang="en-US" sz="1600" dirty="0">
                <a:latin typeface="Consolas" panose="020B0609020204030204" pitchFamily="49" charset="0"/>
              </a:rPr>
              <a:t> </a:t>
            </a:r>
            <a:r>
              <a:rPr lang="en-US" sz="1600" dirty="0">
                <a:solidFill>
                  <a:srgbClr val="666666"/>
                </a:solidFill>
                <a:latin typeface="Consolas" panose="020B0609020204030204" pitchFamily="49" charset="0"/>
              </a:rPr>
              <a:t>:</a:t>
            </a:r>
            <a:r>
              <a:rPr lang="en-US" sz="1600" dirty="0">
                <a:latin typeface="Consolas" panose="020B0609020204030204" pitchFamily="49" charset="0"/>
              </a:rPr>
              <a:t> 20}} </a:t>
            </a:r>
            <a:r>
              <a:rPr lang="en-US" sz="1600" b="1" dirty="0">
                <a:solidFill>
                  <a:srgbClr val="663300"/>
                </a:solidFill>
                <a:latin typeface="Consolas" panose="020B0609020204030204" pitchFamily="49" charset="0"/>
              </a:rPr>
              <a:t>]</a:t>
            </a:r>
            <a:r>
              <a:rPr lang="en-US" sz="1600" dirty="0">
                <a:latin typeface="Consolas" panose="020B0609020204030204" pitchFamily="49" charset="0"/>
              </a:rPr>
              <a:t> </a:t>
            </a:r>
            <a:r>
              <a:rPr lang="en-US" sz="1600" b="1" dirty="0">
                <a:solidFill>
                  <a:srgbClr val="C00000"/>
                </a:solidFill>
                <a:latin typeface="Consolas" panose="020B0609020204030204" pitchFamily="49" charset="0"/>
              </a:rPr>
              <a:t>} </a:t>
            </a:r>
            <a:br>
              <a:rPr lang="en-US" sz="1600" b="1" dirty="0">
                <a:solidFill>
                  <a:srgbClr val="C00000"/>
                </a:solidFill>
                <a:latin typeface="Consolas" panose="020B0609020204030204" pitchFamily="49" charset="0"/>
              </a:rPr>
            </a:br>
            <a:r>
              <a:rPr lang="en-US" sz="1600" b="1" dirty="0">
                <a:solidFill>
                  <a:srgbClr val="C00000"/>
                </a:solidFill>
                <a:latin typeface="Consolas" panose="020B0609020204030204" pitchFamily="49" charset="0"/>
              </a:rPr>
              <a:t>                          </a:t>
            </a:r>
            <a:r>
              <a:rPr lang="en-US" sz="1600" dirty="0">
                <a:latin typeface="Consolas" panose="020B0609020204030204" pitchFamily="49" charset="0"/>
              </a:rPr>
              <a:t>] </a:t>
            </a:r>
          </a:p>
          <a:p>
            <a:pPr marL="45720" indent="0">
              <a:buNone/>
            </a:pPr>
            <a:r>
              <a:rPr lang="en-US" sz="1600" dirty="0">
                <a:latin typeface="Consolas" panose="020B0609020204030204" pitchFamily="49" charset="0"/>
              </a:rPr>
              <a:t>                 } )</a:t>
            </a:r>
          </a:p>
          <a:p>
            <a:pPr marL="45720" indent="0">
              <a:buNone/>
            </a:pPr>
            <a:endParaRPr lang="en-US" sz="1600" dirty="0">
              <a:latin typeface="Consolas" panose="020B0609020204030204" pitchFamily="49" charset="0"/>
            </a:endParaRPr>
          </a:p>
          <a:p>
            <a:r>
              <a:rPr lang="en-US" sz="1600" dirty="0"/>
              <a:t>This query will return all select all documents where:</a:t>
            </a:r>
          </a:p>
          <a:p>
            <a:pPr lvl="1"/>
            <a:r>
              <a:rPr lang="en-US" sz="1400" dirty="0"/>
              <a:t>the price field value equals 0.99 or 1.99, </a:t>
            </a:r>
            <a:r>
              <a:rPr lang="en-US" sz="1400" b="1" dirty="0"/>
              <a:t>and</a:t>
            </a:r>
            <a:endParaRPr lang="en-US" sz="1400" dirty="0"/>
          </a:p>
          <a:p>
            <a:pPr lvl="1"/>
            <a:r>
              <a:rPr lang="en-US" sz="1400" dirty="0"/>
              <a:t>the sale field value is equal to true </a:t>
            </a:r>
            <a:r>
              <a:rPr lang="en-US" sz="1400" b="1" dirty="0"/>
              <a:t>or</a:t>
            </a:r>
            <a:r>
              <a:rPr lang="en-US" sz="1400" dirty="0"/>
              <a:t> the </a:t>
            </a:r>
            <a:r>
              <a:rPr lang="en-US" sz="1400" dirty="0" err="1"/>
              <a:t>qty</a:t>
            </a:r>
            <a:r>
              <a:rPr lang="en-US" sz="1400" dirty="0"/>
              <a:t> field value is less than 20.</a:t>
            </a:r>
          </a:p>
          <a:p>
            <a:pPr marL="45720" indent="0">
              <a:buNone/>
            </a:pPr>
            <a:endParaRPr lang="en-US" sz="1600" dirty="0">
              <a:latin typeface="+mj-lt"/>
            </a:endParaRPr>
          </a:p>
        </p:txBody>
      </p:sp>
      <p:sp>
        <p:nvSpPr>
          <p:cNvPr id="3" name="Title 2"/>
          <p:cNvSpPr>
            <a:spLocks noGrp="1"/>
          </p:cNvSpPr>
          <p:nvPr>
            <p:ph type="title"/>
          </p:nvPr>
        </p:nvSpPr>
        <p:spPr/>
        <p:txBody>
          <a:bodyPr/>
          <a:lstStyle/>
          <a:p>
            <a:r>
              <a:rPr lang="en-US" dirty="0"/>
              <a:t>Complex Boolean Expressions</a:t>
            </a:r>
          </a:p>
        </p:txBody>
      </p:sp>
    </p:spTree>
    <p:extLst>
      <p:ext uri="{BB962C8B-B14F-4D97-AF65-F5344CB8AC3E}">
        <p14:creationId xmlns:p14="http://schemas.microsoft.com/office/powerpoint/2010/main" val="4153361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1" y="1719071"/>
            <a:ext cx="1638300" cy="4407408"/>
          </a:xfrm>
        </p:spPr>
        <p:txBody>
          <a:bodyPr/>
          <a:lstStyle/>
          <a:p>
            <a:r>
              <a:rPr lang="en-US" dirty="0"/>
              <a:t>Use the outer document field name to get to the inner document field.</a:t>
            </a:r>
          </a:p>
        </p:txBody>
      </p:sp>
      <p:sp>
        <p:nvSpPr>
          <p:cNvPr id="3" name="Title 2"/>
          <p:cNvSpPr>
            <a:spLocks noGrp="1"/>
          </p:cNvSpPr>
          <p:nvPr>
            <p:ph type="title"/>
          </p:nvPr>
        </p:nvSpPr>
        <p:spPr>
          <a:xfrm>
            <a:off x="114300" y="317747"/>
            <a:ext cx="1917899" cy="1054394"/>
          </a:xfrm>
        </p:spPr>
        <p:txBody>
          <a:bodyPr/>
          <a:lstStyle/>
          <a:p>
            <a:pPr>
              <a:lnSpc>
                <a:spcPts val="2600"/>
              </a:lnSpc>
            </a:pPr>
            <a:r>
              <a:rPr lang="en-US" sz="2400" b="1" dirty="0"/>
              <a:t>Querying fields in sub-documents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199" y="111124"/>
            <a:ext cx="7000676" cy="674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a:cxnSpLocks/>
          </p:cNvCxnSpPr>
          <p:nvPr/>
        </p:nvCxnSpPr>
        <p:spPr>
          <a:xfrm flipV="1">
            <a:off x="3606800" y="1280748"/>
            <a:ext cx="1539908" cy="1353525"/>
          </a:xfrm>
          <a:prstGeom prst="straightConnector1">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V="1">
            <a:off x="4216400" y="1280749"/>
            <a:ext cx="1435100" cy="2757851"/>
          </a:xfrm>
          <a:prstGeom prst="straightConnector1">
            <a:avLst/>
          </a:prstGeom>
          <a:ln w="2857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032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84623" y="1719263"/>
            <a:ext cx="7200153" cy="4406900"/>
          </a:xfrm>
          <a:prstGeom prst="rect">
            <a:avLst/>
          </a:prstGeom>
        </p:spPr>
      </p:pic>
      <p:sp>
        <p:nvSpPr>
          <p:cNvPr id="3" name="Title 2"/>
          <p:cNvSpPr>
            <a:spLocks noGrp="1"/>
          </p:cNvSpPr>
          <p:nvPr>
            <p:ph type="title"/>
          </p:nvPr>
        </p:nvSpPr>
        <p:spPr/>
        <p:txBody>
          <a:bodyPr/>
          <a:lstStyle/>
          <a:p>
            <a:r>
              <a:rPr lang="en-US" dirty="0"/>
              <a:t>Mongo Compass has an Explain Plan</a:t>
            </a:r>
          </a:p>
        </p:txBody>
      </p:sp>
    </p:spTree>
    <p:extLst>
      <p:ext uri="{BB962C8B-B14F-4D97-AF65-F5344CB8AC3E}">
        <p14:creationId xmlns:p14="http://schemas.microsoft.com/office/powerpoint/2010/main" val="3638197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D2119C-38E3-41FB-9BC0-03D9D66EDCD9}"/>
              </a:ext>
            </a:extLst>
          </p:cNvPr>
          <p:cNvSpPr>
            <a:spLocks noGrp="1"/>
          </p:cNvSpPr>
          <p:nvPr>
            <p:ph type="title"/>
          </p:nvPr>
        </p:nvSpPr>
        <p:spPr>
          <a:xfrm>
            <a:off x="170122" y="355847"/>
            <a:ext cx="1525176" cy="1054394"/>
          </a:xfrm>
        </p:spPr>
        <p:txBody>
          <a:bodyPr/>
          <a:lstStyle/>
          <a:p>
            <a:r>
              <a:rPr lang="en-US" dirty="0"/>
              <a:t>On server</a:t>
            </a:r>
          </a:p>
        </p:txBody>
      </p:sp>
      <p:pic>
        <p:nvPicPr>
          <p:cNvPr id="4" name="Picture 3">
            <a:extLst>
              <a:ext uri="{FF2B5EF4-FFF2-40B4-BE49-F238E27FC236}">
                <a16:creationId xmlns:a16="http://schemas.microsoft.com/office/drawing/2014/main" id="{BDB39800-93A0-424C-9DFF-CDA0FBE9474C}"/>
              </a:ext>
            </a:extLst>
          </p:cNvPr>
          <p:cNvPicPr>
            <a:picLocks noChangeAspect="1"/>
          </p:cNvPicPr>
          <p:nvPr/>
        </p:nvPicPr>
        <p:blipFill>
          <a:blip r:embed="rId2"/>
          <a:stretch>
            <a:fillRect/>
          </a:stretch>
        </p:blipFill>
        <p:spPr>
          <a:xfrm>
            <a:off x="1695297" y="731521"/>
            <a:ext cx="7448703" cy="6126479"/>
          </a:xfrm>
          <a:prstGeom prst="rect">
            <a:avLst/>
          </a:prstGeom>
        </p:spPr>
      </p:pic>
    </p:spTree>
    <p:extLst>
      <p:ext uri="{BB962C8B-B14F-4D97-AF65-F5344CB8AC3E}">
        <p14:creationId xmlns:p14="http://schemas.microsoft.com/office/powerpoint/2010/main" val="2103100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1FCB29-4543-4EA3-A8B6-B9D9A3D2BE9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F6BD78D-6BDE-481A-B3FF-4D17B45BA258}"/>
              </a:ext>
            </a:extLst>
          </p:cNvPr>
          <p:cNvSpPr>
            <a:spLocks noGrp="1"/>
          </p:cNvSpPr>
          <p:nvPr>
            <p:ph type="title"/>
          </p:nvPr>
        </p:nvSpPr>
        <p:spPr/>
        <p:txBody>
          <a:bodyPr/>
          <a:lstStyle/>
          <a:p>
            <a:r>
              <a:rPr lang="en-US" dirty="0"/>
              <a:t>Then enter your student account</a:t>
            </a:r>
          </a:p>
        </p:txBody>
      </p:sp>
      <p:pic>
        <p:nvPicPr>
          <p:cNvPr id="4" name="Picture 3">
            <a:extLst>
              <a:ext uri="{FF2B5EF4-FFF2-40B4-BE49-F238E27FC236}">
                <a16:creationId xmlns:a16="http://schemas.microsoft.com/office/drawing/2014/main" id="{5286B025-8145-4C90-AEA9-DFEF83485AF6}"/>
              </a:ext>
            </a:extLst>
          </p:cNvPr>
          <p:cNvPicPr>
            <a:picLocks noChangeAspect="1"/>
          </p:cNvPicPr>
          <p:nvPr/>
        </p:nvPicPr>
        <p:blipFill>
          <a:blip r:embed="rId2"/>
          <a:stretch>
            <a:fillRect/>
          </a:stretch>
        </p:blipFill>
        <p:spPr>
          <a:xfrm>
            <a:off x="12945" y="1489278"/>
            <a:ext cx="9144000" cy="5261675"/>
          </a:xfrm>
          <a:prstGeom prst="rect">
            <a:avLst/>
          </a:prstGeom>
        </p:spPr>
      </p:pic>
    </p:spTree>
    <p:extLst>
      <p:ext uri="{BB962C8B-B14F-4D97-AF65-F5344CB8AC3E}">
        <p14:creationId xmlns:p14="http://schemas.microsoft.com/office/powerpoint/2010/main" val="3236923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94714" y="1576753"/>
            <a:ext cx="7982756" cy="5210908"/>
          </a:xfrm>
          <a:prstGeom prst="rect">
            <a:avLst/>
          </a:prstGeom>
        </p:spPr>
      </p:pic>
      <p:sp>
        <p:nvSpPr>
          <p:cNvPr id="3" name="Title 2"/>
          <p:cNvSpPr>
            <a:spLocks noGrp="1"/>
          </p:cNvSpPr>
          <p:nvPr>
            <p:ph type="title"/>
          </p:nvPr>
        </p:nvSpPr>
        <p:spPr/>
        <p:txBody>
          <a:bodyPr/>
          <a:lstStyle/>
          <a:p>
            <a:r>
              <a:rPr lang="en-US" dirty="0"/>
              <a:t>More Queries</a:t>
            </a:r>
          </a:p>
        </p:txBody>
      </p:sp>
    </p:spTree>
    <p:extLst>
      <p:ext uri="{BB962C8B-B14F-4D97-AF65-F5344CB8AC3E}">
        <p14:creationId xmlns:p14="http://schemas.microsoft.com/office/powerpoint/2010/main" val="3979820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MongoDB Syntax:</a:t>
            </a:r>
            <a:br>
              <a:rPr lang="en-US" dirty="0"/>
            </a:br>
            <a:r>
              <a:rPr lang="en-US" dirty="0"/>
              <a:t>DML</a:t>
            </a:r>
          </a:p>
        </p:txBody>
      </p:sp>
    </p:spTree>
    <p:extLst>
      <p:ext uri="{BB962C8B-B14F-4D97-AF65-F5344CB8AC3E}">
        <p14:creationId xmlns:p14="http://schemas.microsoft.com/office/powerpoint/2010/main" val="1141200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You will create a Mongo database using your username on the database server.  For example, if your username was myersj47…</a:t>
            </a:r>
            <a:br>
              <a:rPr lang="en-US" dirty="0"/>
            </a:br>
            <a:br>
              <a:rPr lang="en-US" dirty="0"/>
            </a:br>
            <a:r>
              <a:rPr lang="en-US" dirty="0">
                <a:latin typeface="Consolas" panose="020B0609020204030204" pitchFamily="49" charset="0"/>
              </a:rPr>
              <a:t>&gt; use myersj47</a:t>
            </a:r>
            <a:endParaRPr lang="en-US" dirty="0"/>
          </a:p>
          <a:p>
            <a:endParaRPr lang="en-US" dirty="0"/>
          </a:p>
        </p:txBody>
      </p:sp>
      <p:sp>
        <p:nvSpPr>
          <p:cNvPr id="4" name="Title 3"/>
          <p:cNvSpPr>
            <a:spLocks noGrp="1"/>
          </p:cNvSpPr>
          <p:nvPr>
            <p:ph type="title"/>
          </p:nvPr>
        </p:nvSpPr>
        <p:spPr/>
        <p:txBody>
          <a:bodyPr/>
          <a:lstStyle/>
          <a:p>
            <a:r>
              <a:rPr lang="en-US" dirty="0"/>
              <a:t>Before we begin…</a:t>
            </a:r>
          </a:p>
        </p:txBody>
      </p:sp>
    </p:spTree>
    <p:extLst>
      <p:ext uri="{BB962C8B-B14F-4D97-AF65-F5344CB8AC3E}">
        <p14:creationId xmlns:p14="http://schemas.microsoft.com/office/powerpoint/2010/main" val="3551554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insert function adds a document to a collection. </a:t>
            </a:r>
          </a:p>
          <a:p>
            <a:r>
              <a:rPr lang="en-US" dirty="0"/>
              <a:t>Variables are used in the MongoDB shell.  For instance the command </a:t>
            </a:r>
            <a:r>
              <a:rPr lang="en-US" dirty="0" err="1">
                <a:latin typeface="Consolas" panose="020B0609020204030204" pitchFamily="49" charset="0"/>
              </a:rPr>
              <a:t>db</a:t>
            </a:r>
            <a:r>
              <a:rPr lang="en-US" dirty="0">
                <a:latin typeface="Consolas" panose="020B0609020204030204" pitchFamily="49" charset="0"/>
              </a:rPr>
              <a:t> </a:t>
            </a:r>
            <a:r>
              <a:rPr lang="en-US" dirty="0"/>
              <a:t>is really just a request to the shell to echo the value of the variable db.</a:t>
            </a:r>
          </a:p>
          <a:p>
            <a:r>
              <a:rPr lang="en-US" dirty="0"/>
              <a:t>Create a local variable called post that is a JavaScript object representing our document. </a:t>
            </a:r>
            <a:br>
              <a:rPr lang="en-US" dirty="0"/>
            </a:br>
            <a:r>
              <a:rPr lang="en-US" dirty="0">
                <a:latin typeface="Consolas" panose="020B0609020204030204" pitchFamily="49" charset="0"/>
              </a:rPr>
              <a:t>&gt; post = {"title" : "My Blog Post", </a:t>
            </a:r>
            <a:br>
              <a:rPr lang="en-US" dirty="0">
                <a:latin typeface="Consolas" panose="020B0609020204030204" pitchFamily="49" charset="0"/>
              </a:rPr>
            </a:br>
            <a:r>
              <a:rPr lang="en-US" dirty="0">
                <a:latin typeface="Consolas" panose="020B0609020204030204" pitchFamily="49" charset="0"/>
              </a:rPr>
              <a:t>...       "content" : "Here's my blog post.",</a:t>
            </a:r>
            <a:br>
              <a:rPr lang="en-US" dirty="0">
                <a:latin typeface="Consolas" panose="020B0609020204030204" pitchFamily="49" charset="0"/>
              </a:rPr>
            </a:br>
            <a:r>
              <a:rPr lang="en-US" dirty="0">
                <a:latin typeface="Consolas" panose="020B0609020204030204" pitchFamily="49" charset="0"/>
              </a:rPr>
              <a:t>...       "date" : new Date()}</a:t>
            </a:r>
          </a:p>
          <a:p>
            <a:r>
              <a:rPr lang="en-US" dirty="0"/>
              <a:t>This object is a valid MongoDB document, so we can save it to the blog collection using the insert command</a:t>
            </a:r>
          </a:p>
          <a:p>
            <a:r>
              <a:rPr lang="en-US" dirty="0">
                <a:latin typeface="Consolas" panose="020B0609020204030204" pitchFamily="49" charset="0"/>
              </a:rPr>
              <a:t>&gt; </a:t>
            </a:r>
            <a:r>
              <a:rPr lang="en-US" dirty="0" err="1">
                <a:latin typeface="Consolas" panose="020B0609020204030204" pitchFamily="49" charset="0"/>
              </a:rPr>
              <a:t>db.blog.insert</a:t>
            </a:r>
            <a:r>
              <a:rPr lang="en-US" dirty="0">
                <a:latin typeface="Consolas" panose="020B0609020204030204" pitchFamily="49" charset="0"/>
              </a:rPr>
              <a:t>(post)</a:t>
            </a:r>
          </a:p>
          <a:p>
            <a:endParaRPr lang="en-US" dirty="0"/>
          </a:p>
        </p:txBody>
      </p:sp>
      <p:sp>
        <p:nvSpPr>
          <p:cNvPr id="4" name="Title 3"/>
          <p:cNvSpPr>
            <a:spLocks noGrp="1"/>
          </p:cNvSpPr>
          <p:nvPr>
            <p:ph type="title"/>
          </p:nvPr>
        </p:nvSpPr>
        <p:spPr/>
        <p:txBody>
          <a:bodyPr/>
          <a:lstStyle/>
          <a:p>
            <a:r>
              <a:rPr lang="en-US" dirty="0"/>
              <a:t>Creating Documents</a:t>
            </a:r>
          </a:p>
        </p:txBody>
      </p:sp>
    </p:spTree>
    <p:extLst>
      <p:ext uri="{BB962C8B-B14F-4D97-AF65-F5344CB8AC3E}">
        <p14:creationId xmlns:p14="http://schemas.microsoft.com/office/powerpoint/2010/main" val="2261268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461" y="1719071"/>
            <a:ext cx="8666970" cy="4407408"/>
          </a:xfrm>
        </p:spPr>
        <p:txBody>
          <a:bodyPr/>
          <a:lstStyle/>
          <a:p>
            <a:r>
              <a:rPr lang="en-US" dirty="0"/>
              <a:t>Inserting is easy.  Note that you can add the "portfolio" attribute on the fly.</a:t>
            </a:r>
          </a:p>
        </p:txBody>
      </p:sp>
      <p:sp>
        <p:nvSpPr>
          <p:cNvPr id="3" name="Title 2"/>
          <p:cNvSpPr>
            <a:spLocks noGrp="1"/>
          </p:cNvSpPr>
          <p:nvPr>
            <p:ph type="title"/>
          </p:nvPr>
        </p:nvSpPr>
        <p:spPr/>
        <p:txBody>
          <a:bodyPr/>
          <a:lstStyle/>
          <a:p>
            <a:r>
              <a:rPr lang="en-US" dirty="0"/>
              <a:t>One-step Insert without Variable</a:t>
            </a:r>
          </a:p>
        </p:txBody>
      </p:sp>
      <p:pic>
        <p:nvPicPr>
          <p:cNvPr id="5" name="Picture 4"/>
          <p:cNvPicPr>
            <a:picLocks noChangeAspect="1"/>
          </p:cNvPicPr>
          <p:nvPr/>
        </p:nvPicPr>
        <p:blipFill>
          <a:blip r:embed="rId2"/>
          <a:stretch>
            <a:fillRect/>
          </a:stretch>
        </p:blipFill>
        <p:spPr>
          <a:xfrm>
            <a:off x="139139" y="2186354"/>
            <a:ext cx="8830550" cy="4501664"/>
          </a:xfrm>
          <a:prstGeom prst="rect">
            <a:avLst/>
          </a:prstGeom>
        </p:spPr>
      </p:pic>
    </p:spTree>
    <p:extLst>
      <p:ext uri="{BB962C8B-B14F-4D97-AF65-F5344CB8AC3E}">
        <p14:creationId xmlns:p14="http://schemas.microsoft.com/office/powerpoint/2010/main" val="269523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675078" cy="4407408"/>
          </a:xfrm>
        </p:spPr>
        <p:txBody>
          <a:bodyPr/>
          <a:lstStyle/>
          <a:p>
            <a:r>
              <a:rPr lang="en-US" dirty="0"/>
              <a:t>Insert an array of objects</a:t>
            </a:r>
          </a:p>
          <a:p>
            <a:pPr marL="45720" indent="0">
              <a:buNone/>
            </a:pPr>
            <a:r>
              <a:rPr lang="en-US" dirty="0" err="1">
                <a:latin typeface="Consolas" panose="020B0609020204030204" pitchFamily="49" charset="0"/>
              </a:rPr>
              <a:t>db.people.insert</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 name : "Bruno Mars", profession: "Singer" }, </a:t>
            </a:r>
            <a:br>
              <a:rPr lang="en-US" dirty="0">
                <a:latin typeface="Consolas" panose="020B0609020204030204" pitchFamily="49" charset="0"/>
              </a:rPr>
            </a:br>
            <a:r>
              <a:rPr lang="en-US" dirty="0">
                <a:latin typeface="Consolas" panose="020B0609020204030204" pitchFamily="49" charset="0"/>
              </a:rPr>
              <a:t>    { name : "Emma Watson", profession: "Actor" }, </a:t>
            </a:r>
            <a:br>
              <a:rPr lang="en-US" dirty="0">
                <a:latin typeface="Consolas" panose="020B0609020204030204" pitchFamily="49" charset="0"/>
              </a:rPr>
            </a:br>
            <a:r>
              <a:rPr lang="en-US" dirty="0">
                <a:latin typeface="Consolas" panose="020B0609020204030204" pitchFamily="49" charset="0"/>
              </a:rPr>
              <a:t>    { name : "Christopher Nolan", profession: "Director" }</a:t>
            </a:r>
            <a:br>
              <a:rPr lang="en-US" dirty="0">
                <a:latin typeface="Consolas" panose="020B0609020204030204" pitchFamily="49" charset="0"/>
              </a:rPr>
            </a:br>
            <a:r>
              <a:rPr lang="en-US" dirty="0">
                <a:latin typeface="Consolas" panose="020B0609020204030204" pitchFamily="49" charset="0"/>
              </a:rPr>
              <a:t>])</a:t>
            </a:r>
          </a:p>
          <a:p>
            <a:endParaRPr lang="en-US" dirty="0"/>
          </a:p>
        </p:txBody>
      </p:sp>
      <p:sp>
        <p:nvSpPr>
          <p:cNvPr id="3" name="Title 2"/>
          <p:cNvSpPr>
            <a:spLocks noGrp="1"/>
          </p:cNvSpPr>
          <p:nvPr>
            <p:ph type="title"/>
          </p:nvPr>
        </p:nvSpPr>
        <p:spPr/>
        <p:txBody>
          <a:bodyPr/>
          <a:lstStyle/>
          <a:p>
            <a:r>
              <a:rPr lang="en-US" dirty="0"/>
              <a:t>Bulk Insert</a:t>
            </a:r>
          </a:p>
        </p:txBody>
      </p:sp>
    </p:spTree>
    <p:extLst>
      <p:ext uri="{BB962C8B-B14F-4D97-AF65-F5344CB8AC3E}">
        <p14:creationId xmlns:p14="http://schemas.microsoft.com/office/powerpoint/2010/main" val="3993229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7231" y="1719071"/>
            <a:ext cx="2054469" cy="4407408"/>
          </a:xfrm>
        </p:spPr>
        <p:txBody>
          <a:bodyPr>
            <a:noAutofit/>
          </a:bodyPr>
          <a:lstStyle/>
          <a:p>
            <a:r>
              <a:rPr lang="en-US" sz="1800" dirty="0"/>
              <a:t>Updating using only </a:t>
            </a:r>
            <a:r>
              <a:rPr lang="en-US" sz="1800" dirty="0" err="1"/>
              <a:t>field:value</a:t>
            </a:r>
            <a:r>
              <a:rPr lang="en-US" sz="1800" dirty="0"/>
              <a:t> expressions</a:t>
            </a:r>
            <a:br>
              <a:rPr lang="en-US" sz="1800" dirty="0"/>
            </a:br>
            <a:endParaRPr lang="en-US" sz="1800" dirty="0"/>
          </a:p>
          <a:p>
            <a:r>
              <a:rPr lang="en-US" sz="1800" dirty="0"/>
              <a:t>The update() method replaces the matching document with the &lt;update&gt; document.</a:t>
            </a:r>
            <a:br>
              <a:rPr lang="en-US" sz="1800" dirty="0"/>
            </a:br>
            <a:endParaRPr lang="en-US" sz="1800" dirty="0"/>
          </a:p>
          <a:p>
            <a:r>
              <a:rPr lang="en-US" sz="1800" dirty="0"/>
              <a:t>The update() method does not replace the _id value. </a:t>
            </a:r>
          </a:p>
        </p:txBody>
      </p:sp>
      <p:sp>
        <p:nvSpPr>
          <p:cNvPr id="3" name="Title 2"/>
          <p:cNvSpPr>
            <a:spLocks noGrp="1"/>
          </p:cNvSpPr>
          <p:nvPr>
            <p:ph type="title"/>
          </p:nvPr>
        </p:nvSpPr>
        <p:spPr/>
        <p:txBody>
          <a:bodyPr/>
          <a:lstStyle/>
          <a:p>
            <a:r>
              <a:rPr lang="en-US" dirty="0"/>
              <a:t>Updating a document: Replace</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371600"/>
            <a:ext cx="697230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1613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783" y="1859749"/>
            <a:ext cx="4882663" cy="4407408"/>
          </a:xfrm>
        </p:spPr>
        <p:txBody>
          <a:bodyPr>
            <a:noAutofit/>
          </a:bodyPr>
          <a:lstStyle/>
          <a:p>
            <a:r>
              <a:rPr lang="en-US" sz="1800" dirty="0"/>
              <a:t>If the &lt;update&gt;</a:t>
            </a:r>
            <a:br>
              <a:rPr lang="en-US" sz="1800" dirty="0"/>
            </a:br>
            <a:r>
              <a:rPr lang="en-US" sz="1800" dirty="0"/>
              <a:t>document </a:t>
            </a:r>
            <a:br>
              <a:rPr lang="en-US" sz="1800" dirty="0"/>
            </a:br>
            <a:r>
              <a:rPr lang="en-US" sz="1800" dirty="0"/>
              <a:t>contains update</a:t>
            </a:r>
            <a:br>
              <a:rPr lang="en-US" sz="1800" dirty="0"/>
            </a:br>
            <a:r>
              <a:rPr lang="en-US" sz="1800" dirty="0"/>
              <a:t>operator </a:t>
            </a:r>
            <a:br>
              <a:rPr lang="en-US" sz="1800" dirty="0"/>
            </a:br>
            <a:r>
              <a:rPr lang="en-US" sz="1800" dirty="0"/>
              <a:t>modifiers, such </a:t>
            </a:r>
            <a:br>
              <a:rPr lang="en-US" sz="1800" dirty="0"/>
            </a:br>
            <a:r>
              <a:rPr lang="en-US" sz="1800" dirty="0"/>
              <a:t>as those using </a:t>
            </a:r>
            <a:br>
              <a:rPr lang="en-US" sz="1800" dirty="0"/>
            </a:br>
            <a:r>
              <a:rPr lang="en-US" sz="1800" dirty="0"/>
              <a:t>the $set </a:t>
            </a:r>
            <a:br>
              <a:rPr lang="en-US" sz="1800" dirty="0"/>
            </a:br>
            <a:r>
              <a:rPr lang="en-US" sz="1800" dirty="0"/>
              <a:t>modifier, then:</a:t>
            </a:r>
          </a:p>
          <a:p>
            <a:r>
              <a:rPr lang="en-US" sz="1800" dirty="0"/>
              <a:t>The &lt;update&gt; </a:t>
            </a:r>
            <a:br>
              <a:rPr lang="en-US" sz="1800" dirty="0"/>
            </a:br>
            <a:r>
              <a:rPr lang="en-US" sz="1800" dirty="0"/>
              <a:t>document must</a:t>
            </a:r>
            <a:br>
              <a:rPr lang="en-US" sz="1800" dirty="0"/>
            </a:br>
            <a:r>
              <a:rPr lang="en-US" sz="1800" dirty="0"/>
              <a:t>contain only </a:t>
            </a:r>
            <a:br>
              <a:rPr lang="en-US" sz="1800" dirty="0"/>
            </a:br>
            <a:r>
              <a:rPr lang="en-US" sz="1800" dirty="0"/>
              <a:t>update </a:t>
            </a:r>
            <a:br>
              <a:rPr lang="en-US" sz="1800" dirty="0"/>
            </a:br>
            <a:r>
              <a:rPr lang="en-US" sz="1800" dirty="0"/>
              <a:t>operator </a:t>
            </a:r>
            <a:br>
              <a:rPr lang="en-US" sz="1800" dirty="0"/>
            </a:br>
            <a:r>
              <a:rPr lang="en-US" sz="1800" dirty="0"/>
              <a:t>expressions.</a:t>
            </a:r>
          </a:p>
          <a:p>
            <a:r>
              <a:rPr lang="en-US" sz="1800" dirty="0"/>
              <a:t>The update() method updates only the corresponding fields in the document.</a:t>
            </a:r>
          </a:p>
        </p:txBody>
      </p:sp>
      <p:sp>
        <p:nvSpPr>
          <p:cNvPr id="3" name="Title 2"/>
          <p:cNvSpPr>
            <a:spLocks noGrp="1"/>
          </p:cNvSpPr>
          <p:nvPr>
            <p:ph type="title"/>
          </p:nvPr>
        </p:nvSpPr>
        <p:spPr/>
        <p:txBody>
          <a:bodyPr/>
          <a:lstStyle/>
          <a:p>
            <a:r>
              <a:rPr lang="en-US" dirty="0"/>
              <a:t>Updating </a:t>
            </a:r>
            <a:r>
              <a:rPr lang="en-US"/>
              <a:t>a document</a:t>
            </a:r>
            <a:endParaRPr lang="en-US" dirty="0"/>
          </a:p>
        </p:txBody>
      </p:sp>
      <p:pic>
        <p:nvPicPr>
          <p:cNvPr id="4" name="Picture 3"/>
          <p:cNvPicPr>
            <a:picLocks noChangeAspect="1"/>
          </p:cNvPicPr>
          <p:nvPr/>
        </p:nvPicPr>
        <p:blipFill>
          <a:blip r:embed="rId2"/>
          <a:stretch>
            <a:fillRect/>
          </a:stretch>
        </p:blipFill>
        <p:spPr>
          <a:xfrm>
            <a:off x="2090002" y="1672539"/>
            <a:ext cx="6886580" cy="4274922"/>
          </a:xfrm>
          <a:prstGeom prst="rect">
            <a:avLst/>
          </a:prstGeom>
        </p:spPr>
      </p:pic>
    </p:spTree>
    <p:extLst>
      <p:ext uri="{BB962C8B-B14F-4D97-AF65-F5344CB8AC3E}">
        <p14:creationId xmlns:p14="http://schemas.microsoft.com/office/powerpoint/2010/main" val="4233065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369" y="1637003"/>
            <a:ext cx="8812868" cy="4407408"/>
          </a:xfrm>
        </p:spPr>
        <p:txBody>
          <a:bodyPr>
            <a:normAutofit/>
          </a:bodyPr>
          <a:lstStyle/>
          <a:p>
            <a:r>
              <a:rPr lang="en-US" sz="1800" dirty="0"/>
              <a:t>Statement 1:  How to find using _id</a:t>
            </a:r>
          </a:p>
          <a:p>
            <a:r>
              <a:rPr lang="en-US" sz="1800" dirty="0"/>
              <a:t>Statement 2:  Removing by _id</a:t>
            </a:r>
          </a:p>
          <a:p>
            <a:r>
              <a:rPr lang="en-US" sz="1800" dirty="0"/>
              <a:t>Statements 3, 5:  Getting the document count</a:t>
            </a:r>
          </a:p>
          <a:p>
            <a:r>
              <a:rPr lang="en-US" sz="1800" dirty="0"/>
              <a:t>Statement 4:  Removing everything (matching against the empty filter document </a:t>
            </a:r>
            <a:r>
              <a:rPr lang="en-US" sz="1800" dirty="0">
                <a:latin typeface="Consolas" panose="020B0609020204030204" pitchFamily="49" charset="0"/>
              </a:rPr>
              <a:t>{}</a:t>
            </a:r>
          </a:p>
        </p:txBody>
      </p:sp>
      <p:sp>
        <p:nvSpPr>
          <p:cNvPr id="3" name="Title 2"/>
          <p:cNvSpPr>
            <a:spLocks noGrp="1"/>
          </p:cNvSpPr>
          <p:nvPr>
            <p:ph type="title"/>
          </p:nvPr>
        </p:nvSpPr>
        <p:spPr/>
        <p:txBody>
          <a:bodyPr/>
          <a:lstStyle/>
          <a:p>
            <a:r>
              <a:rPr lang="en-US" dirty="0"/>
              <a:t>Deleting in Mongo</a:t>
            </a:r>
          </a:p>
        </p:txBody>
      </p:sp>
      <p:pic>
        <p:nvPicPr>
          <p:cNvPr id="4" name="Picture 3"/>
          <p:cNvPicPr>
            <a:picLocks noChangeAspect="1"/>
          </p:cNvPicPr>
          <p:nvPr/>
        </p:nvPicPr>
        <p:blipFill>
          <a:blip r:embed="rId2"/>
          <a:stretch>
            <a:fillRect/>
          </a:stretch>
        </p:blipFill>
        <p:spPr>
          <a:xfrm>
            <a:off x="165368" y="3405560"/>
            <a:ext cx="8812869" cy="3365468"/>
          </a:xfrm>
          <a:prstGeom prst="rect">
            <a:avLst/>
          </a:prstGeom>
        </p:spPr>
      </p:pic>
      <p:sp>
        <p:nvSpPr>
          <p:cNvPr id="5" name="TextBox 4"/>
          <p:cNvSpPr txBox="1"/>
          <p:nvPr/>
        </p:nvSpPr>
        <p:spPr>
          <a:xfrm rot="21302914">
            <a:off x="5183019" y="5773615"/>
            <a:ext cx="3650319" cy="784830"/>
          </a:xfrm>
          <a:prstGeom prst="rect">
            <a:avLst/>
          </a:prstGeom>
          <a:noFill/>
        </p:spPr>
        <p:txBody>
          <a:bodyPr wrap="square" rtlCol="0">
            <a:spAutoFit/>
          </a:bodyPr>
          <a:lstStyle/>
          <a:p>
            <a:pPr algn="ctr">
              <a:lnSpc>
                <a:spcPts val="1800"/>
              </a:lnSpc>
            </a:pPr>
            <a:r>
              <a:rPr lang="en-US" sz="1800" b="0" dirty="0">
                <a:solidFill>
                  <a:srgbClr val="C00000"/>
                </a:solidFill>
                <a:latin typeface="Comic Sans MS" panose="030F0702030302020204" pitchFamily="66" charset="0"/>
              </a:rPr>
              <a:t>You can use any filter, e.g., </a:t>
            </a:r>
            <a:br>
              <a:rPr lang="en-US" sz="1800" b="0" dirty="0">
                <a:solidFill>
                  <a:srgbClr val="C00000"/>
                </a:solidFill>
                <a:latin typeface="+mn-lt"/>
              </a:rPr>
            </a:br>
            <a:r>
              <a:rPr lang="en-US" sz="1800" b="0" dirty="0">
                <a:solidFill>
                  <a:srgbClr val="C00000"/>
                </a:solidFill>
                <a:latin typeface="Consolas" panose="020B0609020204030204" pitchFamily="49" charset="0"/>
              </a:rPr>
              <a:t> { portfolio: "Rowan" }</a:t>
            </a:r>
            <a:br>
              <a:rPr lang="en-US" sz="1800" b="0" dirty="0">
                <a:solidFill>
                  <a:srgbClr val="C00000"/>
                </a:solidFill>
                <a:latin typeface="Consolas" panose="020B0609020204030204" pitchFamily="49" charset="0"/>
              </a:rPr>
            </a:br>
            <a:r>
              <a:rPr lang="en-US" sz="1800" b="0" dirty="0">
                <a:solidFill>
                  <a:srgbClr val="C00000"/>
                </a:solidFill>
                <a:latin typeface="Comic Sans MS" panose="030F0702030302020204" pitchFamily="66" charset="0"/>
              </a:rPr>
              <a:t>in the remove function</a:t>
            </a:r>
          </a:p>
        </p:txBody>
      </p:sp>
    </p:spTree>
    <p:extLst>
      <p:ext uri="{BB962C8B-B14F-4D97-AF65-F5344CB8AC3E}">
        <p14:creationId xmlns:p14="http://schemas.microsoft.com/office/powerpoint/2010/main" val="951601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Document-oriented databases such as MongoDB are designed to store </a:t>
            </a:r>
            <a:r>
              <a:rPr lang="en-US" dirty="0" err="1"/>
              <a:t>denormalized</a:t>
            </a:r>
            <a:r>
              <a:rPr lang="en-US" dirty="0"/>
              <a:t> data. Ideally, there should be no relationship between collections. If the same data is required in two or more documents, it must be repeated.</a:t>
            </a:r>
          </a:p>
          <a:p>
            <a:pPr fontAlgn="base"/>
            <a:r>
              <a:rPr lang="en-US" dirty="0"/>
              <a:t>Joins and Other Aggregation Enhancements were added in MongoDB 3.2 (November 2015)  see </a:t>
            </a:r>
            <a:r>
              <a:rPr lang="en-US" dirty="0">
                <a:hlinkClick r:id="rId2"/>
              </a:rPr>
              <a:t>http://jackmyers.info/db/readings/mongodb_whats_new_3.2.pdf</a:t>
            </a:r>
            <a:r>
              <a:rPr lang="en-US" dirty="0"/>
              <a:t> </a:t>
            </a:r>
          </a:p>
          <a:p>
            <a:pPr lvl="1" fontAlgn="base"/>
            <a:r>
              <a:rPr lang="en-US" dirty="0"/>
              <a:t>Adding constraints:  "Validating Documents in MongoDB 3.2"</a:t>
            </a:r>
          </a:p>
          <a:p>
            <a:pPr lvl="1" fontAlgn="base"/>
            <a:r>
              <a:rPr lang="en-US" dirty="0"/>
              <a:t>Joins:  "Dynamic Lookup: Bringing Left Outer JOINs to MongoDB"</a:t>
            </a:r>
          </a:p>
          <a:p>
            <a:pPr lvl="1" fontAlgn="base"/>
            <a:endParaRPr lang="en-US" dirty="0"/>
          </a:p>
          <a:p>
            <a:pPr fontAlgn="base"/>
            <a:endParaRPr lang="en-US" dirty="0"/>
          </a:p>
        </p:txBody>
      </p:sp>
      <p:sp>
        <p:nvSpPr>
          <p:cNvPr id="3" name="Title 2"/>
          <p:cNvSpPr>
            <a:spLocks noGrp="1"/>
          </p:cNvSpPr>
          <p:nvPr>
            <p:ph type="title"/>
          </p:nvPr>
        </p:nvSpPr>
        <p:spPr/>
        <p:txBody>
          <a:bodyPr/>
          <a:lstStyle/>
          <a:p>
            <a:r>
              <a:rPr lang="en-US" dirty="0"/>
              <a:t>Joins?  Aggregation?</a:t>
            </a:r>
          </a:p>
        </p:txBody>
      </p:sp>
    </p:spTree>
    <p:extLst>
      <p:ext uri="{BB962C8B-B14F-4D97-AF65-F5344CB8AC3E}">
        <p14:creationId xmlns:p14="http://schemas.microsoft.com/office/powerpoint/2010/main" val="2751873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B89A80-0F79-4CE2-A78C-C63588BD9A4F}"/>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449CAECF-DFB8-4A2C-9928-189F7F97E06D}"/>
              </a:ext>
            </a:extLst>
          </p:cNvPr>
          <p:cNvSpPr>
            <a:spLocks noGrp="1"/>
          </p:cNvSpPr>
          <p:nvPr>
            <p:ph type="title"/>
          </p:nvPr>
        </p:nvSpPr>
        <p:spPr/>
        <p:txBody>
          <a:bodyPr/>
          <a:lstStyle/>
          <a:p>
            <a:r>
              <a:rPr lang="en-US" dirty="0"/>
              <a:t>Mongo!</a:t>
            </a:r>
          </a:p>
        </p:txBody>
      </p:sp>
    </p:spTree>
    <p:extLst>
      <p:ext uri="{BB962C8B-B14F-4D97-AF65-F5344CB8AC3E}">
        <p14:creationId xmlns:p14="http://schemas.microsoft.com/office/powerpoint/2010/main" val="2876538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The aggregation framework lets you transform and combine documents in a collection. Basically, you build a pipeline that processes a stream of documents through several building blocks: filtering, projecting, grouping, sorting, limiting, and skipping. </a:t>
            </a:r>
          </a:p>
          <a:p>
            <a:r>
              <a:rPr lang="en-US" dirty="0"/>
              <a:t>For example, if you had a collection of magazine articles, you might want find out who your most prolific actors were. Assuming that each movie is stored as a document in MongoDB, you could create a pipeline with several steps: </a:t>
            </a:r>
          </a:p>
          <a:p>
            <a:pPr lvl="1"/>
            <a:r>
              <a:rPr lang="en-US" dirty="0"/>
              <a:t>Project the actors out of each movie document. </a:t>
            </a:r>
          </a:p>
          <a:p>
            <a:pPr lvl="1"/>
            <a:r>
              <a:rPr lang="en-US" dirty="0"/>
              <a:t>Group the actors by name, counting the number of occurrences. </a:t>
            </a:r>
          </a:p>
          <a:p>
            <a:pPr lvl="1"/>
            <a:r>
              <a:rPr lang="en-US" dirty="0"/>
              <a:t>Sort the actors by the occurrence count, descending. </a:t>
            </a:r>
          </a:p>
          <a:p>
            <a:pPr lvl="1"/>
            <a:r>
              <a:rPr lang="en-US" dirty="0"/>
              <a:t>Limit results to the first five.</a:t>
            </a:r>
          </a:p>
        </p:txBody>
      </p:sp>
      <p:sp>
        <p:nvSpPr>
          <p:cNvPr id="5" name="Title 4"/>
          <p:cNvSpPr>
            <a:spLocks noGrp="1"/>
          </p:cNvSpPr>
          <p:nvPr>
            <p:ph type="title"/>
          </p:nvPr>
        </p:nvSpPr>
        <p:spPr/>
        <p:txBody>
          <a:bodyPr/>
          <a:lstStyle/>
          <a:p>
            <a:r>
              <a:rPr lang="en-US" dirty="0"/>
              <a:t>Aggregation Framework</a:t>
            </a:r>
          </a:p>
        </p:txBody>
      </p:sp>
    </p:spTree>
    <p:extLst>
      <p:ext uri="{BB962C8B-B14F-4D97-AF65-F5344CB8AC3E}">
        <p14:creationId xmlns:p14="http://schemas.microsoft.com/office/powerpoint/2010/main" val="3998537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5D84BE-1C12-4EC5-8E54-6775DAD84C09}"/>
              </a:ext>
            </a:extLst>
          </p:cNvPr>
          <p:cNvSpPr>
            <a:spLocks noGrp="1"/>
          </p:cNvSpPr>
          <p:nvPr>
            <p:ph idx="1"/>
          </p:nvPr>
        </p:nvSpPr>
        <p:spPr/>
        <p:txBody>
          <a:bodyPr>
            <a:normAutofit/>
          </a:bodyPr>
          <a:lstStyle/>
          <a:p>
            <a:pPr marL="45720" indent="0">
              <a:spcBef>
                <a:spcPts val="0"/>
              </a:spcBef>
              <a:spcAft>
                <a:spcPts val="0"/>
              </a:spcAft>
              <a:buNone/>
            </a:pPr>
            <a:r>
              <a:rPr lang="en-US" sz="1800" dirty="0" err="1">
                <a:latin typeface="Consolas" panose="020B0609020204030204" pitchFamily="49" charset="0"/>
              </a:rPr>
              <a:t>db.shakespeare.aggregate</a:t>
            </a:r>
            <a:r>
              <a:rPr lang="en-US" sz="1800" dirty="0">
                <a:latin typeface="Consolas" panose="020B0609020204030204" pitchFamily="49" charset="0"/>
              </a:rPr>
              <a:t>([</a:t>
            </a:r>
          </a:p>
          <a:p>
            <a:pPr marL="45720" indent="0">
              <a:spcBef>
                <a:spcPts val="0"/>
              </a:spcBef>
              <a:spcAft>
                <a:spcPts val="0"/>
              </a:spcAft>
              <a:buNone/>
            </a:pPr>
            <a:r>
              <a:rPr lang="en-US" sz="1800" dirty="0">
                <a:latin typeface="Consolas" panose="020B0609020204030204" pitchFamily="49" charset="0"/>
              </a:rPr>
              <a:t>   { $match   : { type  : "line", </a:t>
            </a:r>
            <a:r>
              <a:rPr lang="en-US" sz="1800" dirty="0" err="1">
                <a:latin typeface="Consolas" panose="020B0609020204030204" pitchFamily="49" charset="0"/>
              </a:rPr>
              <a:t>play_name</a:t>
            </a:r>
            <a:r>
              <a:rPr lang="en-US" sz="1800" dirty="0">
                <a:latin typeface="Consolas" panose="020B0609020204030204" pitchFamily="49" charset="0"/>
              </a:rPr>
              <a:t>: "</a:t>
            </a:r>
            <a:r>
              <a:rPr lang="en-US" sz="1800" dirty="0" err="1">
                <a:latin typeface="Consolas" panose="020B0609020204030204" pitchFamily="49" charset="0"/>
              </a:rPr>
              <a:t>macbeth</a:t>
            </a:r>
            <a:r>
              <a:rPr lang="en-US" sz="1800" dirty="0">
                <a:latin typeface="Consolas" panose="020B0609020204030204" pitchFamily="49" charset="0"/>
              </a:rPr>
              <a:t>" } },</a:t>
            </a:r>
          </a:p>
          <a:p>
            <a:pPr marL="45720" indent="0">
              <a:spcBef>
                <a:spcPts val="0"/>
              </a:spcBef>
              <a:spcAft>
                <a:spcPts val="0"/>
              </a:spcAft>
              <a:buNone/>
            </a:pPr>
            <a:r>
              <a:rPr lang="en-US" sz="1800" dirty="0">
                <a:latin typeface="Consolas" panose="020B0609020204030204" pitchFamily="49" charset="0"/>
              </a:rPr>
              <a:t>   { $group   : { _id   : "$speaker", count : { $sum : 1 } } },</a:t>
            </a:r>
          </a:p>
          <a:p>
            <a:pPr marL="45720" indent="0">
              <a:spcBef>
                <a:spcPts val="0"/>
              </a:spcBef>
              <a:spcAft>
                <a:spcPts val="0"/>
              </a:spcAft>
              <a:buNone/>
            </a:pPr>
            <a:r>
              <a:rPr lang="en-US" sz="1800" dirty="0">
                <a:latin typeface="Consolas" panose="020B0609020204030204" pitchFamily="49" charset="0"/>
              </a:rPr>
              <a:t>   { $match   : { count : { "$</a:t>
            </a:r>
            <a:r>
              <a:rPr lang="en-US" sz="1800" dirty="0" err="1">
                <a:latin typeface="Consolas" panose="020B0609020204030204" pitchFamily="49" charset="0"/>
              </a:rPr>
              <a:t>gt</a:t>
            </a:r>
            <a:r>
              <a:rPr lang="en-US" sz="1800" dirty="0">
                <a:latin typeface="Consolas" panose="020B0609020204030204" pitchFamily="49" charset="0"/>
              </a:rPr>
              <a:t>" : 50 } } },</a:t>
            </a:r>
          </a:p>
          <a:p>
            <a:pPr marL="45720" indent="0">
              <a:spcBef>
                <a:spcPts val="0"/>
              </a:spcBef>
              <a:spcAft>
                <a:spcPts val="0"/>
              </a:spcAft>
              <a:buNone/>
            </a:pPr>
            <a:r>
              <a:rPr lang="en-US" sz="1800" dirty="0">
                <a:latin typeface="Consolas" panose="020B0609020204030204" pitchFamily="49" charset="0"/>
              </a:rPr>
              <a:t>   { $sort    : { count : -1 } },</a:t>
            </a:r>
          </a:p>
          <a:p>
            <a:pPr marL="45720" indent="0">
              <a:spcBef>
                <a:spcPts val="0"/>
              </a:spcBef>
              <a:spcAft>
                <a:spcPts val="0"/>
              </a:spcAft>
              <a:buNone/>
            </a:pPr>
            <a:r>
              <a:rPr lang="en-US" sz="1800" dirty="0">
                <a:latin typeface="Consolas" panose="020B0609020204030204" pitchFamily="49" charset="0"/>
              </a:rPr>
              <a:t>   { $out     : "</a:t>
            </a:r>
            <a:r>
              <a:rPr lang="en-US" sz="1800" dirty="0" err="1">
                <a:latin typeface="Consolas" panose="020B0609020204030204" pitchFamily="49" charset="0"/>
              </a:rPr>
              <a:t>macbethLines</a:t>
            </a:r>
            <a:r>
              <a:rPr lang="en-US" sz="1800" dirty="0">
                <a:latin typeface="Consolas" panose="020B0609020204030204" pitchFamily="49" charset="0"/>
              </a:rPr>
              <a:t>" } ]);</a:t>
            </a:r>
          </a:p>
          <a:p>
            <a:pPr marL="45720" indent="0">
              <a:spcBef>
                <a:spcPts val="0"/>
              </a:spcBef>
              <a:spcAft>
                <a:spcPts val="0"/>
              </a:spcAft>
              <a:buNone/>
            </a:pPr>
            <a:endParaRPr lang="en-US" sz="1800" dirty="0">
              <a:latin typeface="Consolas" panose="020B0609020204030204" pitchFamily="49" charset="0"/>
            </a:endParaRPr>
          </a:p>
          <a:p>
            <a:pPr>
              <a:spcBef>
                <a:spcPts val="0"/>
              </a:spcBef>
              <a:spcAft>
                <a:spcPts val="0"/>
              </a:spcAft>
            </a:pPr>
            <a:endParaRPr lang="en-US" sz="1600" dirty="0">
              <a:latin typeface="+mj-lt"/>
            </a:endParaRPr>
          </a:p>
          <a:p>
            <a:r>
              <a:rPr lang="en-US" sz="1800" dirty="0"/>
              <a:t>$match is your query criteria ("where clause")</a:t>
            </a:r>
          </a:p>
          <a:p>
            <a:r>
              <a:rPr lang="en-US" sz="1800" dirty="0"/>
              <a:t>$group is equivalent to "group by"</a:t>
            </a:r>
          </a:p>
          <a:p>
            <a:r>
              <a:rPr lang="en-US" sz="1800" dirty="0"/>
              <a:t>$match after $group is equivalent to "having"</a:t>
            </a:r>
          </a:p>
          <a:p>
            <a:r>
              <a:rPr lang="en-US" sz="1800" dirty="0"/>
              <a:t>$sort is equivalent to "order by"</a:t>
            </a:r>
          </a:p>
          <a:p>
            <a:r>
              <a:rPr lang="en-US" sz="1800" dirty="0"/>
              <a:t>$out is optional, but it will store the results in a new collection</a:t>
            </a:r>
          </a:p>
        </p:txBody>
      </p:sp>
      <p:sp>
        <p:nvSpPr>
          <p:cNvPr id="3" name="Title 2">
            <a:extLst>
              <a:ext uri="{FF2B5EF4-FFF2-40B4-BE49-F238E27FC236}">
                <a16:creationId xmlns:a16="http://schemas.microsoft.com/office/drawing/2014/main" id="{1BBC1E07-8284-4E93-B2D9-6E04691E27E9}"/>
              </a:ext>
            </a:extLst>
          </p:cNvPr>
          <p:cNvSpPr>
            <a:spLocks noGrp="1"/>
          </p:cNvSpPr>
          <p:nvPr>
            <p:ph type="title"/>
          </p:nvPr>
        </p:nvSpPr>
        <p:spPr/>
        <p:txBody>
          <a:bodyPr/>
          <a:lstStyle/>
          <a:p>
            <a:r>
              <a:rPr lang="en-US" dirty="0"/>
              <a:t>Simple aggregation</a:t>
            </a:r>
          </a:p>
        </p:txBody>
      </p:sp>
    </p:spTree>
    <p:extLst>
      <p:ext uri="{BB962C8B-B14F-4D97-AF65-F5344CB8AC3E}">
        <p14:creationId xmlns:p14="http://schemas.microsoft.com/office/powerpoint/2010/main" val="847545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sz="1800" dirty="0">
                <a:latin typeface="Consolas" panose="020B0609020204030204" pitchFamily="49" charset="0"/>
              </a:rPr>
              <a:t>SELECT   </a:t>
            </a:r>
            <a:r>
              <a:rPr lang="en-US" sz="1800" dirty="0" err="1">
                <a:latin typeface="Consolas" panose="020B0609020204030204" pitchFamily="49" charset="0"/>
              </a:rPr>
              <a:t>concat</a:t>
            </a:r>
            <a:r>
              <a:rPr lang="en-US" sz="1800" dirty="0">
                <a:latin typeface="Consolas" panose="020B0609020204030204" pitchFamily="49" charset="0"/>
              </a:rPr>
              <a:t>(</a:t>
            </a:r>
            <a:r>
              <a:rPr lang="en-US" sz="1800" dirty="0" err="1">
                <a:latin typeface="Consolas" panose="020B0609020204030204" pitchFamily="49" charset="0"/>
              </a:rPr>
              <a:t>first_name</a:t>
            </a:r>
            <a:r>
              <a:rPr lang="en-US" sz="1800" dirty="0">
                <a:latin typeface="Consolas" panose="020B0609020204030204" pitchFamily="49" charset="0"/>
              </a:rPr>
              <a:t>, " ", </a:t>
            </a:r>
            <a:r>
              <a:rPr lang="en-US" sz="1800" dirty="0" err="1">
                <a:latin typeface="Consolas" panose="020B0609020204030204" pitchFamily="49" charset="0"/>
              </a:rPr>
              <a:t>last_name</a:t>
            </a:r>
            <a:r>
              <a:rPr lang="en-US" sz="1800" dirty="0">
                <a:latin typeface="Consolas" panose="020B0609020204030204" pitchFamily="49" charset="0"/>
              </a:rPr>
              <a:t>) as Actor, count(*)</a:t>
            </a:r>
            <a:br>
              <a:rPr lang="en-US" sz="1800" dirty="0">
                <a:latin typeface="Consolas" panose="020B0609020204030204" pitchFamily="49" charset="0"/>
              </a:rPr>
            </a:br>
            <a:r>
              <a:rPr lang="en-US" sz="1800" dirty="0">
                <a:latin typeface="Consolas" panose="020B0609020204030204" pitchFamily="49" charset="0"/>
              </a:rPr>
              <a:t>FROM     </a:t>
            </a:r>
            <a:r>
              <a:rPr lang="en-US" sz="1800" dirty="0" err="1">
                <a:latin typeface="Consolas" panose="020B0609020204030204" pitchFamily="49" charset="0"/>
              </a:rPr>
              <a:t>film_actor</a:t>
            </a:r>
            <a:r>
              <a:rPr lang="en-US" sz="1800" dirty="0">
                <a:latin typeface="Consolas" panose="020B0609020204030204" pitchFamily="49" charset="0"/>
              </a:rPr>
              <a:t> JOIN actor USING (</a:t>
            </a:r>
            <a:r>
              <a:rPr lang="en-US" sz="1800" dirty="0" err="1">
                <a:latin typeface="Consolas" panose="020B0609020204030204" pitchFamily="49" charset="0"/>
              </a:rPr>
              <a:t>actor_id</a:t>
            </a:r>
            <a:r>
              <a:rPr lang="en-US" sz="1800" dirty="0">
                <a:latin typeface="Consolas" panose="020B0609020204030204" pitchFamily="49" charset="0"/>
              </a:rPr>
              <a:t>)</a:t>
            </a:r>
            <a:br>
              <a:rPr lang="en-US" sz="1800" dirty="0">
                <a:latin typeface="Consolas" panose="020B0609020204030204" pitchFamily="49" charset="0"/>
              </a:rPr>
            </a:br>
            <a:r>
              <a:rPr lang="en-US" sz="1800" dirty="0">
                <a:latin typeface="Consolas" panose="020B0609020204030204" pitchFamily="49" charset="0"/>
              </a:rPr>
              <a:t>GROUP BY Actor</a:t>
            </a:r>
            <a:br>
              <a:rPr lang="en-US" sz="1800" dirty="0">
                <a:latin typeface="Consolas" panose="020B0609020204030204" pitchFamily="49" charset="0"/>
              </a:rPr>
            </a:br>
            <a:r>
              <a:rPr lang="en-US" sz="1800" dirty="0">
                <a:latin typeface="Consolas" panose="020B0609020204030204" pitchFamily="49" charset="0"/>
              </a:rPr>
              <a:t>ORDER BY 2 </a:t>
            </a:r>
            <a:r>
              <a:rPr lang="en-US" sz="1800" dirty="0" err="1">
                <a:latin typeface="Consolas" panose="020B0609020204030204" pitchFamily="49" charset="0"/>
              </a:rPr>
              <a:t>desc</a:t>
            </a:r>
            <a:br>
              <a:rPr lang="en-US" sz="1800" dirty="0">
                <a:latin typeface="Consolas" panose="020B0609020204030204" pitchFamily="49" charset="0"/>
              </a:rPr>
            </a:br>
            <a:r>
              <a:rPr lang="en-US" sz="1800" dirty="0">
                <a:latin typeface="Consolas" panose="020B0609020204030204" pitchFamily="49" charset="0"/>
              </a:rPr>
              <a:t>LIMIT    5;`</a:t>
            </a:r>
          </a:p>
        </p:txBody>
      </p:sp>
      <p:sp>
        <p:nvSpPr>
          <p:cNvPr id="3" name="Title 2"/>
          <p:cNvSpPr>
            <a:spLocks noGrp="1"/>
          </p:cNvSpPr>
          <p:nvPr>
            <p:ph type="title"/>
          </p:nvPr>
        </p:nvSpPr>
        <p:spPr/>
        <p:txBody>
          <a:bodyPr/>
          <a:lstStyle/>
          <a:p>
            <a:r>
              <a:rPr lang="en-US" dirty="0"/>
              <a:t>But simple SQL can </a:t>
            </a:r>
            <a:br>
              <a:rPr lang="en-US" dirty="0"/>
            </a:br>
            <a:r>
              <a:rPr lang="en-US" dirty="0"/>
              <a:t>be daunting in MongoDB</a:t>
            </a:r>
          </a:p>
        </p:txBody>
      </p:sp>
      <p:pic>
        <p:nvPicPr>
          <p:cNvPr id="4" name="Picture 3"/>
          <p:cNvPicPr>
            <a:picLocks noChangeAspect="1"/>
          </p:cNvPicPr>
          <p:nvPr/>
        </p:nvPicPr>
        <p:blipFill>
          <a:blip r:embed="rId2"/>
          <a:stretch>
            <a:fillRect/>
          </a:stretch>
        </p:blipFill>
        <p:spPr>
          <a:xfrm>
            <a:off x="4693142" y="3251688"/>
            <a:ext cx="4095750" cy="3238500"/>
          </a:xfrm>
          <a:prstGeom prst="rect">
            <a:avLst/>
          </a:prstGeom>
        </p:spPr>
      </p:pic>
    </p:spTree>
    <p:extLst>
      <p:ext uri="{BB962C8B-B14F-4D97-AF65-F5344CB8AC3E}">
        <p14:creationId xmlns:p14="http://schemas.microsoft.com/office/powerpoint/2010/main" val="2063139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7206" b="5299"/>
          <a:stretch/>
        </p:blipFill>
        <p:spPr>
          <a:xfrm>
            <a:off x="0" y="-46892"/>
            <a:ext cx="6945923" cy="6864961"/>
          </a:xfrm>
          <a:prstGeom prst="rect">
            <a:avLst/>
          </a:prstGeom>
        </p:spPr>
      </p:pic>
      <p:sp>
        <p:nvSpPr>
          <p:cNvPr id="2" name="Content Placeholder 1"/>
          <p:cNvSpPr>
            <a:spLocks noGrp="1"/>
          </p:cNvSpPr>
          <p:nvPr>
            <p:ph idx="1"/>
          </p:nvPr>
        </p:nvSpPr>
        <p:spPr>
          <a:xfrm>
            <a:off x="5656390" y="2305221"/>
            <a:ext cx="3305907" cy="4407408"/>
          </a:xfrm>
          <a:solidFill>
            <a:schemeClr val="bg2"/>
          </a:solidFill>
        </p:spPr>
        <p:txBody>
          <a:bodyPr>
            <a:normAutofit/>
          </a:bodyPr>
          <a:lstStyle/>
          <a:p>
            <a:pPr marL="45720" indent="0">
              <a:buNone/>
            </a:pPr>
            <a:r>
              <a:rPr lang="en-US" sz="1800" dirty="0"/>
              <a:t>Aggregate takes several operations</a:t>
            </a:r>
          </a:p>
          <a:p>
            <a:r>
              <a:rPr lang="en-US" sz="1600" b="1" dirty="0">
                <a:solidFill>
                  <a:srgbClr val="C00000"/>
                </a:solidFill>
              </a:rPr>
              <a:t>$project</a:t>
            </a:r>
            <a:br>
              <a:rPr lang="en-US" sz="1600" dirty="0"/>
            </a:br>
            <a:r>
              <a:rPr lang="en-US" sz="1600" dirty="0"/>
              <a:t>Determines what fields returned.</a:t>
            </a:r>
          </a:p>
          <a:p>
            <a:pPr lvl="1">
              <a:spcAft>
                <a:spcPts val="0"/>
              </a:spcAft>
            </a:pPr>
            <a:r>
              <a:rPr lang="en-US" sz="1400" b="1" dirty="0">
                <a:solidFill>
                  <a:srgbClr val="C00000"/>
                </a:solidFill>
              </a:rPr>
              <a:t>$map </a:t>
            </a:r>
            <a:r>
              <a:rPr lang="en-US" sz="1400" dirty="0"/>
              <a:t>Applies an expression to each item in an array and returns an array with the applied results</a:t>
            </a:r>
          </a:p>
          <a:p>
            <a:pPr lvl="2">
              <a:spcAft>
                <a:spcPts val="0"/>
              </a:spcAft>
            </a:pPr>
            <a:r>
              <a:rPr lang="en-US" sz="1200" dirty="0"/>
              <a:t>Input – the array</a:t>
            </a:r>
          </a:p>
          <a:p>
            <a:pPr lvl="2">
              <a:spcAft>
                <a:spcPts val="0"/>
              </a:spcAft>
            </a:pPr>
            <a:r>
              <a:rPr lang="en-US" sz="1200" dirty="0"/>
              <a:t>As – the variable name</a:t>
            </a:r>
          </a:p>
          <a:p>
            <a:pPr lvl="2"/>
            <a:r>
              <a:rPr lang="en-US" sz="1200" dirty="0"/>
              <a:t>In – the expression to apply</a:t>
            </a:r>
          </a:p>
          <a:p>
            <a:r>
              <a:rPr lang="en-US" sz="1600" dirty="0">
                <a:solidFill>
                  <a:srgbClr val="C00000"/>
                </a:solidFill>
              </a:rPr>
              <a:t>$</a:t>
            </a:r>
            <a:r>
              <a:rPr lang="en-US" sz="1600" b="1" dirty="0">
                <a:solidFill>
                  <a:srgbClr val="C00000"/>
                </a:solidFill>
              </a:rPr>
              <a:t>unwind</a:t>
            </a:r>
            <a:br>
              <a:rPr lang="en-US" sz="1600" dirty="0"/>
            </a:br>
            <a:r>
              <a:rPr lang="en-US" sz="1600" dirty="0"/>
              <a:t>Make each Actor its own row.</a:t>
            </a:r>
            <a:br>
              <a:rPr lang="en-US" sz="1600" dirty="0"/>
            </a:br>
            <a:r>
              <a:rPr lang="en-US" sz="1600" dirty="0"/>
              <a:t>Simulates JOIN results, makes</a:t>
            </a:r>
            <a:br>
              <a:rPr lang="en-US" sz="1600" dirty="0"/>
            </a:br>
            <a:r>
              <a:rPr lang="en-US" sz="1600" dirty="0" err="1"/>
              <a:t>demormalized</a:t>
            </a:r>
            <a:r>
              <a:rPr lang="en-US" sz="1600" dirty="0"/>
              <a:t> table</a:t>
            </a:r>
            <a:br>
              <a:rPr lang="en-US" sz="1600" dirty="0"/>
            </a:br>
            <a:endParaRPr lang="en-US" sz="1600" dirty="0"/>
          </a:p>
        </p:txBody>
      </p:sp>
      <p:sp>
        <p:nvSpPr>
          <p:cNvPr id="3" name="Title 2"/>
          <p:cNvSpPr>
            <a:spLocks noGrp="1"/>
          </p:cNvSpPr>
          <p:nvPr>
            <p:ph type="title"/>
          </p:nvPr>
        </p:nvSpPr>
        <p:spPr>
          <a:xfrm>
            <a:off x="7139340" y="308954"/>
            <a:ext cx="1676009" cy="1054394"/>
          </a:xfrm>
        </p:spPr>
        <p:txBody>
          <a:bodyPr/>
          <a:lstStyle/>
          <a:p>
            <a:r>
              <a:rPr lang="en-US" dirty="0"/>
              <a:t>In Mongo </a:t>
            </a:r>
            <a:r>
              <a:rPr lang="en-US" sz="2400" dirty="0"/>
              <a:t>(1)</a:t>
            </a:r>
            <a:endParaRPr lang="en-US" dirty="0"/>
          </a:p>
        </p:txBody>
      </p:sp>
      <p:sp>
        <p:nvSpPr>
          <p:cNvPr id="5" name="Rectangle 4"/>
          <p:cNvSpPr/>
          <p:nvPr/>
        </p:nvSpPr>
        <p:spPr>
          <a:xfrm>
            <a:off x="4003435" y="6087858"/>
            <a:ext cx="4941276" cy="692497"/>
          </a:xfrm>
          <a:prstGeom prst="rect">
            <a:avLst/>
          </a:prstGeom>
          <a:solidFill>
            <a:schemeClr val="bg2"/>
          </a:solidFill>
        </p:spPr>
        <p:txBody>
          <a:bodyPr wrap="square" rIns="0">
            <a:spAutoFit/>
          </a:bodyPr>
          <a:lstStyle/>
          <a:p>
            <a:r>
              <a:rPr lang="en-US" sz="1300" dirty="0"/>
              <a:t>Unwound Actors for movie id 1 (ACADEMY DINOSAUR)</a:t>
            </a:r>
          </a:p>
          <a:p>
            <a:r>
              <a:rPr lang="en-US" sz="1300" dirty="0"/>
              <a:t>{ "_id" : 1, "Actors" : { "Name" : "PENELOPE GUINESS", "</a:t>
            </a:r>
            <a:r>
              <a:rPr lang="en-US" sz="1300" dirty="0" err="1"/>
              <a:t>actorid</a:t>
            </a:r>
            <a:r>
              <a:rPr lang="en-US" sz="1300" dirty="0"/>
              <a:t>" : 1 } }</a:t>
            </a:r>
          </a:p>
          <a:p>
            <a:r>
              <a:rPr lang="en-US" sz="1300" dirty="0"/>
              <a:t>{ "_id" : 1, "Actors" : { "Name" : "CHRISTIAN GABLE", "</a:t>
            </a:r>
            <a:r>
              <a:rPr lang="en-US" sz="1300" dirty="0" err="1"/>
              <a:t>actorid</a:t>
            </a:r>
            <a:r>
              <a:rPr lang="en-US" sz="1300" dirty="0"/>
              <a:t>" : 10 } }</a:t>
            </a:r>
          </a:p>
        </p:txBody>
      </p:sp>
      <p:grpSp>
        <p:nvGrpSpPr>
          <p:cNvPr id="8" name="Group 7">
            <a:extLst>
              <a:ext uri="{FF2B5EF4-FFF2-40B4-BE49-F238E27FC236}">
                <a16:creationId xmlns:a16="http://schemas.microsoft.com/office/drawing/2014/main" id="{09442073-A9C2-415B-B72A-03A6095B3923}"/>
              </a:ext>
            </a:extLst>
          </p:cNvPr>
          <p:cNvGrpSpPr/>
          <p:nvPr/>
        </p:nvGrpSpPr>
        <p:grpSpPr>
          <a:xfrm>
            <a:off x="4618758" y="5721907"/>
            <a:ext cx="195480" cy="800640"/>
            <a:chOff x="4618758" y="5721907"/>
            <a:chExt cx="195480" cy="8006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DF3731F-A992-4B48-B619-16D89EB8D41F}"/>
                    </a:ext>
                  </a:extLst>
                </p14:cNvPr>
                <p14:cNvContentPartPr/>
                <p14:nvPr/>
              </p14:nvContentPartPr>
              <p14:xfrm>
                <a:off x="4618758" y="6304387"/>
                <a:ext cx="195480" cy="218160"/>
              </p14:xfrm>
            </p:contentPart>
          </mc:Choice>
          <mc:Fallback xmlns="">
            <p:pic>
              <p:nvPicPr>
                <p:cNvPr id="4" name="Ink 3">
                  <a:extLst>
                    <a:ext uri="{FF2B5EF4-FFF2-40B4-BE49-F238E27FC236}">
                      <a16:creationId xmlns:a16="http://schemas.microsoft.com/office/drawing/2014/main" id="{9DF3731F-A992-4B48-B619-16D89EB8D41F}"/>
                    </a:ext>
                  </a:extLst>
                </p:cNvPr>
                <p:cNvPicPr/>
                <p:nvPr/>
              </p:nvPicPr>
              <p:blipFill>
                <a:blip r:embed="rId4"/>
                <a:stretch>
                  <a:fillRect/>
                </a:stretch>
              </p:blipFill>
              <p:spPr>
                <a:xfrm>
                  <a:off x="4609758" y="6295747"/>
                  <a:ext cx="2131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041AF45-5D7E-4106-B299-B77763C9E18C}"/>
                    </a:ext>
                  </a:extLst>
                </p14:cNvPr>
                <p14:cNvContentPartPr/>
                <p14:nvPr/>
              </p14:nvContentPartPr>
              <p14:xfrm>
                <a:off x="4619118" y="5721907"/>
                <a:ext cx="44280" cy="579240"/>
              </p14:xfrm>
            </p:contentPart>
          </mc:Choice>
          <mc:Fallback xmlns="">
            <p:pic>
              <p:nvPicPr>
                <p:cNvPr id="7" name="Ink 6">
                  <a:extLst>
                    <a:ext uri="{FF2B5EF4-FFF2-40B4-BE49-F238E27FC236}">
                      <a16:creationId xmlns:a16="http://schemas.microsoft.com/office/drawing/2014/main" id="{0041AF45-5D7E-4106-B299-B77763C9E18C}"/>
                    </a:ext>
                  </a:extLst>
                </p:cNvPr>
                <p:cNvPicPr/>
                <p:nvPr/>
              </p:nvPicPr>
              <p:blipFill>
                <a:blip r:embed="rId6"/>
                <a:stretch>
                  <a:fillRect/>
                </a:stretch>
              </p:blipFill>
              <p:spPr>
                <a:xfrm>
                  <a:off x="4610478" y="5712907"/>
                  <a:ext cx="61920" cy="596880"/>
                </a:xfrm>
                <a:prstGeom prst="rect">
                  <a:avLst/>
                </a:prstGeom>
              </p:spPr>
            </p:pic>
          </mc:Fallback>
        </mc:AlternateContent>
      </p:grpSp>
      <p:grpSp>
        <p:nvGrpSpPr>
          <p:cNvPr id="42" name="Group 41">
            <a:extLst>
              <a:ext uri="{FF2B5EF4-FFF2-40B4-BE49-F238E27FC236}">
                <a16:creationId xmlns:a16="http://schemas.microsoft.com/office/drawing/2014/main" id="{04D2289A-FF7D-4BEA-990D-70573E15C730}"/>
              </a:ext>
            </a:extLst>
          </p:cNvPr>
          <p:cNvGrpSpPr/>
          <p:nvPr/>
        </p:nvGrpSpPr>
        <p:grpSpPr>
          <a:xfrm>
            <a:off x="4394690" y="5286189"/>
            <a:ext cx="812520" cy="513000"/>
            <a:chOff x="4394690" y="5286189"/>
            <a:chExt cx="812520" cy="513000"/>
          </a:xfrm>
        </p:grpSpPr>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E5EB8695-D9F9-4555-B751-0BF5E1221D09}"/>
                    </a:ext>
                  </a:extLst>
                </p14:cNvPr>
                <p14:cNvContentPartPr/>
                <p14:nvPr/>
              </p14:nvContentPartPr>
              <p14:xfrm>
                <a:off x="4394690" y="5433429"/>
                <a:ext cx="63720" cy="142200"/>
              </p14:xfrm>
            </p:contentPart>
          </mc:Choice>
          <mc:Fallback xmlns="">
            <p:pic>
              <p:nvPicPr>
                <p:cNvPr id="19" name="Ink 18">
                  <a:extLst>
                    <a:ext uri="{FF2B5EF4-FFF2-40B4-BE49-F238E27FC236}">
                      <a16:creationId xmlns:a16="http://schemas.microsoft.com/office/drawing/2014/main" id="{E5EB8695-D9F9-4555-B751-0BF5E1221D09}"/>
                    </a:ext>
                  </a:extLst>
                </p:cNvPr>
                <p:cNvPicPr/>
                <p:nvPr/>
              </p:nvPicPr>
              <p:blipFill>
                <a:blip r:embed="rId8"/>
                <a:stretch>
                  <a:fillRect/>
                </a:stretch>
              </p:blipFill>
              <p:spPr>
                <a:xfrm>
                  <a:off x="4386050" y="5424789"/>
                  <a:ext cx="813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11EEDEDB-B7CB-4EC8-97DD-0BB80AE46689}"/>
                    </a:ext>
                  </a:extLst>
                </p14:cNvPr>
                <p14:cNvContentPartPr/>
                <p14:nvPr/>
              </p14:nvContentPartPr>
              <p14:xfrm>
                <a:off x="4486130" y="5413629"/>
                <a:ext cx="70920" cy="114840"/>
              </p14:xfrm>
            </p:contentPart>
          </mc:Choice>
          <mc:Fallback xmlns="">
            <p:pic>
              <p:nvPicPr>
                <p:cNvPr id="20" name="Ink 19">
                  <a:extLst>
                    <a:ext uri="{FF2B5EF4-FFF2-40B4-BE49-F238E27FC236}">
                      <a16:creationId xmlns:a16="http://schemas.microsoft.com/office/drawing/2014/main" id="{11EEDEDB-B7CB-4EC8-97DD-0BB80AE46689}"/>
                    </a:ext>
                  </a:extLst>
                </p:cNvPr>
                <p:cNvPicPr/>
                <p:nvPr/>
              </p:nvPicPr>
              <p:blipFill>
                <a:blip r:embed="rId10"/>
                <a:stretch>
                  <a:fillRect/>
                </a:stretch>
              </p:blipFill>
              <p:spPr>
                <a:xfrm>
                  <a:off x="4477130" y="5404629"/>
                  <a:ext cx="885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F3B2F2-4974-4CD5-BDDF-3689B4C8DE4E}"/>
                    </a:ext>
                  </a:extLst>
                </p14:cNvPr>
                <p14:cNvContentPartPr/>
                <p14:nvPr/>
              </p14:nvContentPartPr>
              <p14:xfrm>
                <a:off x="4565330" y="5373309"/>
                <a:ext cx="138240" cy="116280"/>
              </p14:xfrm>
            </p:contentPart>
          </mc:Choice>
          <mc:Fallback xmlns="">
            <p:pic>
              <p:nvPicPr>
                <p:cNvPr id="21" name="Ink 20">
                  <a:extLst>
                    <a:ext uri="{FF2B5EF4-FFF2-40B4-BE49-F238E27FC236}">
                      <a16:creationId xmlns:a16="http://schemas.microsoft.com/office/drawing/2014/main" id="{D8F3B2F2-4974-4CD5-BDDF-3689B4C8DE4E}"/>
                    </a:ext>
                  </a:extLst>
                </p:cNvPr>
                <p:cNvPicPr/>
                <p:nvPr/>
              </p:nvPicPr>
              <p:blipFill>
                <a:blip r:embed="rId12"/>
                <a:stretch>
                  <a:fillRect/>
                </a:stretch>
              </p:blipFill>
              <p:spPr>
                <a:xfrm>
                  <a:off x="4556330" y="5364309"/>
                  <a:ext cx="1558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1FAD5352-3B7E-4BCD-B329-80F8F056EF41}"/>
                    </a:ext>
                  </a:extLst>
                </p14:cNvPr>
                <p14:cNvContentPartPr/>
                <p14:nvPr/>
              </p14:nvContentPartPr>
              <p14:xfrm>
                <a:off x="4698890" y="5335149"/>
                <a:ext cx="83160" cy="96480"/>
              </p14:xfrm>
            </p:contentPart>
          </mc:Choice>
          <mc:Fallback xmlns="">
            <p:pic>
              <p:nvPicPr>
                <p:cNvPr id="22" name="Ink 21">
                  <a:extLst>
                    <a:ext uri="{FF2B5EF4-FFF2-40B4-BE49-F238E27FC236}">
                      <a16:creationId xmlns:a16="http://schemas.microsoft.com/office/drawing/2014/main" id="{1FAD5352-3B7E-4BCD-B329-80F8F056EF41}"/>
                    </a:ext>
                  </a:extLst>
                </p:cNvPr>
                <p:cNvPicPr/>
                <p:nvPr/>
              </p:nvPicPr>
              <p:blipFill>
                <a:blip r:embed="rId14"/>
                <a:stretch>
                  <a:fillRect/>
                </a:stretch>
              </p:blipFill>
              <p:spPr>
                <a:xfrm>
                  <a:off x="4689890" y="5326509"/>
                  <a:ext cx="100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C1AB6260-A7BF-4418-8B0E-299F0C786336}"/>
                    </a:ext>
                  </a:extLst>
                </p14:cNvPr>
                <p14:cNvContentPartPr/>
                <p14:nvPr/>
              </p14:nvContentPartPr>
              <p14:xfrm>
                <a:off x="4779890" y="5286189"/>
                <a:ext cx="64080" cy="128160"/>
              </p14:xfrm>
            </p:contentPart>
          </mc:Choice>
          <mc:Fallback xmlns="">
            <p:pic>
              <p:nvPicPr>
                <p:cNvPr id="23" name="Ink 22">
                  <a:extLst>
                    <a:ext uri="{FF2B5EF4-FFF2-40B4-BE49-F238E27FC236}">
                      <a16:creationId xmlns:a16="http://schemas.microsoft.com/office/drawing/2014/main" id="{C1AB6260-A7BF-4418-8B0E-299F0C786336}"/>
                    </a:ext>
                  </a:extLst>
                </p:cNvPr>
                <p:cNvPicPr/>
                <p:nvPr/>
              </p:nvPicPr>
              <p:blipFill>
                <a:blip r:embed="rId16"/>
                <a:stretch>
                  <a:fillRect/>
                </a:stretch>
              </p:blipFill>
              <p:spPr>
                <a:xfrm>
                  <a:off x="4770890" y="5277549"/>
                  <a:ext cx="817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A2C2E54B-17A1-4EE5-A1BB-F2C54E8D0969}"/>
                    </a:ext>
                  </a:extLst>
                </p14:cNvPr>
                <p14:cNvContentPartPr/>
                <p14:nvPr/>
              </p14:nvContentPartPr>
              <p14:xfrm>
                <a:off x="4680170" y="5506869"/>
                <a:ext cx="50760" cy="131040"/>
              </p14:xfrm>
            </p:contentPart>
          </mc:Choice>
          <mc:Fallback xmlns="">
            <p:pic>
              <p:nvPicPr>
                <p:cNvPr id="24" name="Ink 23">
                  <a:extLst>
                    <a:ext uri="{FF2B5EF4-FFF2-40B4-BE49-F238E27FC236}">
                      <a16:creationId xmlns:a16="http://schemas.microsoft.com/office/drawing/2014/main" id="{A2C2E54B-17A1-4EE5-A1BB-F2C54E8D0969}"/>
                    </a:ext>
                  </a:extLst>
                </p:cNvPr>
                <p:cNvPicPr/>
                <p:nvPr/>
              </p:nvPicPr>
              <p:blipFill>
                <a:blip r:embed="rId18"/>
                <a:stretch>
                  <a:fillRect/>
                </a:stretch>
              </p:blipFill>
              <p:spPr>
                <a:xfrm>
                  <a:off x="4671530" y="5497869"/>
                  <a:ext cx="684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33F9B137-8877-40B3-B4CF-2589B88981A2}"/>
                    </a:ext>
                  </a:extLst>
                </p14:cNvPr>
                <p14:cNvContentPartPr/>
                <p14:nvPr/>
              </p14:nvContentPartPr>
              <p14:xfrm>
                <a:off x="4664330" y="5584989"/>
                <a:ext cx="35640" cy="46080"/>
              </p14:xfrm>
            </p:contentPart>
          </mc:Choice>
          <mc:Fallback xmlns="">
            <p:pic>
              <p:nvPicPr>
                <p:cNvPr id="25" name="Ink 24">
                  <a:extLst>
                    <a:ext uri="{FF2B5EF4-FFF2-40B4-BE49-F238E27FC236}">
                      <a16:creationId xmlns:a16="http://schemas.microsoft.com/office/drawing/2014/main" id="{33F9B137-8877-40B3-B4CF-2589B88981A2}"/>
                    </a:ext>
                  </a:extLst>
                </p:cNvPr>
                <p:cNvPicPr/>
                <p:nvPr/>
              </p:nvPicPr>
              <p:blipFill>
                <a:blip r:embed="rId20"/>
                <a:stretch>
                  <a:fillRect/>
                </a:stretch>
              </p:blipFill>
              <p:spPr>
                <a:xfrm>
                  <a:off x="4655690" y="5576349"/>
                  <a:ext cx="532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7D5483C8-B132-452A-997B-EE5B1CB4644B}"/>
                    </a:ext>
                  </a:extLst>
                </p14:cNvPr>
                <p14:cNvContentPartPr/>
                <p14:nvPr/>
              </p14:nvContentPartPr>
              <p14:xfrm>
                <a:off x="4735610" y="5559069"/>
                <a:ext cx="45000" cy="54360"/>
              </p14:xfrm>
            </p:contentPart>
          </mc:Choice>
          <mc:Fallback xmlns="">
            <p:pic>
              <p:nvPicPr>
                <p:cNvPr id="26" name="Ink 25">
                  <a:extLst>
                    <a:ext uri="{FF2B5EF4-FFF2-40B4-BE49-F238E27FC236}">
                      <a16:creationId xmlns:a16="http://schemas.microsoft.com/office/drawing/2014/main" id="{7D5483C8-B132-452A-997B-EE5B1CB4644B}"/>
                    </a:ext>
                  </a:extLst>
                </p:cNvPr>
                <p:cNvPicPr/>
                <p:nvPr/>
              </p:nvPicPr>
              <p:blipFill>
                <a:blip r:embed="rId22"/>
                <a:stretch>
                  <a:fillRect/>
                </a:stretch>
              </p:blipFill>
              <p:spPr>
                <a:xfrm>
                  <a:off x="4726610" y="5550069"/>
                  <a:ext cx="626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099D93E7-8302-417D-83E9-75ACBA522F7E}"/>
                    </a:ext>
                  </a:extLst>
                </p14:cNvPr>
                <p14:cNvContentPartPr/>
                <p14:nvPr/>
              </p14:nvContentPartPr>
              <p14:xfrm>
                <a:off x="4806170" y="5506509"/>
                <a:ext cx="36720" cy="68040"/>
              </p14:xfrm>
            </p:contentPart>
          </mc:Choice>
          <mc:Fallback xmlns="">
            <p:pic>
              <p:nvPicPr>
                <p:cNvPr id="28" name="Ink 27">
                  <a:extLst>
                    <a:ext uri="{FF2B5EF4-FFF2-40B4-BE49-F238E27FC236}">
                      <a16:creationId xmlns:a16="http://schemas.microsoft.com/office/drawing/2014/main" id="{099D93E7-8302-417D-83E9-75ACBA522F7E}"/>
                    </a:ext>
                  </a:extLst>
                </p:cNvPr>
                <p:cNvPicPr/>
                <p:nvPr/>
              </p:nvPicPr>
              <p:blipFill>
                <a:blip r:embed="rId24"/>
                <a:stretch>
                  <a:fillRect/>
                </a:stretch>
              </p:blipFill>
              <p:spPr>
                <a:xfrm>
                  <a:off x="4797530" y="5497869"/>
                  <a:ext cx="54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CDEF3438-4177-499E-B611-86C064F69444}"/>
                    </a:ext>
                  </a:extLst>
                </p14:cNvPr>
                <p14:cNvContentPartPr/>
                <p14:nvPr/>
              </p14:nvContentPartPr>
              <p14:xfrm>
                <a:off x="4855850" y="5458989"/>
                <a:ext cx="100080" cy="91440"/>
              </p14:xfrm>
            </p:contentPart>
          </mc:Choice>
          <mc:Fallback xmlns="">
            <p:pic>
              <p:nvPicPr>
                <p:cNvPr id="29" name="Ink 28">
                  <a:extLst>
                    <a:ext uri="{FF2B5EF4-FFF2-40B4-BE49-F238E27FC236}">
                      <a16:creationId xmlns:a16="http://schemas.microsoft.com/office/drawing/2014/main" id="{CDEF3438-4177-499E-B611-86C064F69444}"/>
                    </a:ext>
                  </a:extLst>
                </p:cNvPr>
                <p:cNvPicPr/>
                <p:nvPr/>
              </p:nvPicPr>
              <p:blipFill>
                <a:blip r:embed="rId26"/>
                <a:stretch>
                  <a:fillRect/>
                </a:stretch>
              </p:blipFill>
              <p:spPr>
                <a:xfrm>
                  <a:off x="4846850" y="5449989"/>
                  <a:ext cx="117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2AB1FD3C-0CEB-4553-B976-A0E53566C6A1}"/>
                    </a:ext>
                  </a:extLst>
                </p14:cNvPr>
                <p14:cNvContentPartPr/>
                <p14:nvPr/>
              </p14:nvContentPartPr>
              <p14:xfrm>
                <a:off x="4788170" y="5673909"/>
                <a:ext cx="68400" cy="125280"/>
              </p14:xfrm>
            </p:contentPart>
          </mc:Choice>
          <mc:Fallback xmlns="">
            <p:pic>
              <p:nvPicPr>
                <p:cNvPr id="31" name="Ink 30">
                  <a:extLst>
                    <a:ext uri="{FF2B5EF4-FFF2-40B4-BE49-F238E27FC236}">
                      <a16:creationId xmlns:a16="http://schemas.microsoft.com/office/drawing/2014/main" id="{2AB1FD3C-0CEB-4553-B976-A0E53566C6A1}"/>
                    </a:ext>
                  </a:extLst>
                </p:cNvPr>
                <p:cNvPicPr/>
                <p:nvPr/>
              </p:nvPicPr>
              <p:blipFill>
                <a:blip r:embed="rId28"/>
                <a:stretch>
                  <a:fillRect/>
                </a:stretch>
              </p:blipFill>
              <p:spPr>
                <a:xfrm>
                  <a:off x="4779530" y="5664909"/>
                  <a:ext cx="86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DE155CA1-27C5-47C1-9C49-EA64582B3216}"/>
                    </a:ext>
                  </a:extLst>
                </p14:cNvPr>
                <p14:cNvContentPartPr/>
                <p14:nvPr/>
              </p14:nvContentPartPr>
              <p14:xfrm>
                <a:off x="4788530" y="5728629"/>
                <a:ext cx="45360" cy="56880"/>
              </p14:xfrm>
            </p:contentPart>
          </mc:Choice>
          <mc:Fallback xmlns="">
            <p:pic>
              <p:nvPicPr>
                <p:cNvPr id="32" name="Ink 31">
                  <a:extLst>
                    <a:ext uri="{FF2B5EF4-FFF2-40B4-BE49-F238E27FC236}">
                      <a16:creationId xmlns:a16="http://schemas.microsoft.com/office/drawing/2014/main" id="{DE155CA1-27C5-47C1-9C49-EA64582B3216}"/>
                    </a:ext>
                  </a:extLst>
                </p:cNvPr>
                <p:cNvPicPr/>
                <p:nvPr/>
              </p:nvPicPr>
              <p:blipFill>
                <a:blip r:embed="rId30"/>
                <a:stretch>
                  <a:fillRect/>
                </a:stretch>
              </p:blipFill>
              <p:spPr>
                <a:xfrm>
                  <a:off x="4779890" y="5719629"/>
                  <a:ext cx="630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E95C8A6E-3C31-40CA-9C1C-42B59CF92486}"/>
                    </a:ext>
                  </a:extLst>
                </p14:cNvPr>
                <p14:cNvContentPartPr/>
                <p14:nvPr/>
              </p14:nvContentPartPr>
              <p14:xfrm>
                <a:off x="4856210" y="5719989"/>
                <a:ext cx="48240" cy="56160"/>
              </p14:xfrm>
            </p:contentPart>
          </mc:Choice>
          <mc:Fallback xmlns="">
            <p:pic>
              <p:nvPicPr>
                <p:cNvPr id="33" name="Ink 32">
                  <a:extLst>
                    <a:ext uri="{FF2B5EF4-FFF2-40B4-BE49-F238E27FC236}">
                      <a16:creationId xmlns:a16="http://schemas.microsoft.com/office/drawing/2014/main" id="{E95C8A6E-3C31-40CA-9C1C-42B59CF92486}"/>
                    </a:ext>
                  </a:extLst>
                </p:cNvPr>
                <p:cNvPicPr/>
                <p:nvPr/>
              </p:nvPicPr>
              <p:blipFill>
                <a:blip r:embed="rId32"/>
                <a:stretch>
                  <a:fillRect/>
                </a:stretch>
              </p:blipFill>
              <p:spPr>
                <a:xfrm>
                  <a:off x="4847570" y="5710989"/>
                  <a:ext cx="65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CC710E72-A517-47C3-98AD-F866B0E29F48}"/>
                    </a:ext>
                  </a:extLst>
                </p14:cNvPr>
                <p14:cNvContentPartPr/>
                <p14:nvPr/>
              </p14:nvContentPartPr>
              <p14:xfrm>
                <a:off x="4871330" y="5648349"/>
                <a:ext cx="47520" cy="77760"/>
              </p14:xfrm>
            </p:contentPart>
          </mc:Choice>
          <mc:Fallback xmlns="">
            <p:pic>
              <p:nvPicPr>
                <p:cNvPr id="34" name="Ink 33">
                  <a:extLst>
                    <a:ext uri="{FF2B5EF4-FFF2-40B4-BE49-F238E27FC236}">
                      <a16:creationId xmlns:a16="http://schemas.microsoft.com/office/drawing/2014/main" id="{CC710E72-A517-47C3-98AD-F866B0E29F48}"/>
                    </a:ext>
                  </a:extLst>
                </p:cNvPr>
                <p:cNvPicPr/>
                <p:nvPr/>
              </p:nvPicPr>
              <p:blipFill>
                <a:blip r:embed="rId34"/>
                <a:stretch>
                  <a:fillRect/>
                </a:stretch>
              </p:blipFill>
              <p:spPr>
                <a:xfrm>
                  <a:off x="4862690" y="5639709"/>
                  <a:ext cx="65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950A17C6-43AC-42A0-96E3-787729DDF38F}"/>
                    </a:ext>
                  </a:extLst>
                </p14:cNvPr>
                <p14:cNvContentPartPr/>
                <p14:nvPr/>
              </p14:nvContentPartPr>
              <p14:xfrm>
                <a:off x="4916690" y="5645109"/>
                <a:ext cx="99000" cy="63360"/>
              </p14:xfrm>
            </p:contentPart>
          </mc:Choice>
          <mc:Fallback xmlns="">
            <p:pic>
              <p:nvPicPr>
                <p:cNvPr id="35" name="Ink 34">
                  <a:extLst>
                    <a:ext uri="{FF2B5EF4-FFF2-40B4-BE49-F238E27FC236}">
                      <a16:creationId xmlns:a16="http://schemas.microsoft.com/office/drawing/2014/main" id="{950A17C6-43AC-42A0-96E3-787729DDF38F}"/>
                    </a:ext>
                  </a:extLst>
                </p:cNvPr>
                <p:cNvPicPr/>
                <p:nvPr/>
              </p:nvPicPr>
              <p:blipFill>
                <a:blip r:embed="rId36"/>
                <a:stretch>
                  <a:fillRect/>
                </a:stretch>
              </p:blipFill>
              <p:spPr>
                <a:xfrm>
                  <a:off x="4907690" y="5636469"/>
                  <a:ext cx="116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E897ADD9-FD33-4D66-9FE8-8442AF42A712}"/>
                    </a:ext>
                  </a:extLst>
                </p14:cNvPr>
                <p14:cNvContentPartPr/>
                <p14:nvPr/>
              </p14:nvContentPartPr>
              <p14:xfrm>
                <a:off x="5044850" y="5491749"/>
                <a:ext cx="46800" cy="72360"/>
              </p14:xfrm>
            </p:contentPart>
          </mc:Choice>
          <mc:Fallback xmlns="">
            <p:pic>
              <p:nvPicPr>
                <p:cNvPr id="37" name="Ink 36">
                  <a:extLst>
                    <a:ext uri="{FF2B5EF4-FFF2-40B4-BE49-F238E27FC236}">
                      <a16:creationId xmlns:a16="http://schemas.microsoft.com/office/drawing/2014/main" id="{E897ADD9-FD33-4D66-9FE8-8442AF42A712}"/>
                    </a:ext>
                  </a:extLst>
                </p:cNvPr>
                <p:cNvPicPr/>
                <p:nvPr/>
              </p:nvPicPr>
              <p:blipFill>
                <a:blip r:embed="rId38"/>
                <a:stretch>
                  <a:fillRect/>
                </a:stretch>
              </p:blipFill>
              <p:spPr>
                <a:xfrm>
                  <a:off x="5035850" y="5483109"/>
                  <a:ext cx="644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Ink 37">
                  <a:extLst>
                    <a:ext uri="{FF2B5EF4-FFF2-40B4-BE49-F238E27FC236}">
                      <a16:creationId xmlns:a16="http://schemas.microsoft.com/office/drawing/2014/main" id="{4CC00D51-1CFD-444C-ACDB-5E47E9079338}"/>
                    </a:ext>
                  </a:extLst>
                </p14:cNvPr>
                <p14:cNvContentPartPr/>
                <p14:nvPr/>
              </p14:nvContentPartPr>
              <p14:xfrm>
                <a:off x="5062490" y="5488509"/>
                <a:ext cx="51480" cy="65880"/>
              </p14:xfrm>
            </p:contentPart>
          </mc:Choice>
          <mc:Fallback xmlns="">
            <p:pic>
              <p:nvPicPr>
                <p:cNvPr id="38" name="Ink 37">
                  <a:extLst>
                    <a:ext uri="{FF2B5EF4-FFF2-40B4-BE49-F238E27FC236}">
                      <a16:creationId xmlns:a16="http://schemas.microsoft.com/office/drawing/2014/main" id="{4CC00D51-1CFD-444C-ACDB-5E47E9079338}"/>
                    </a:ext>
                  </a:extLst>
                </p:cNvPr>
                <p:cNvPicPr/>
                <p:nvPr/>
              </p:nvPicPr>
              <p:blipFill>
                <a:blip r:embed="rId40"/>
                <a:stretch>
                  <a:fillRect/>
                </a:stretch>
              </p:blipFill>
              <p:spPr>
                <a:xfrm>
                  <a:off x="5053490" y="5479869"/>
                  <a:ext cx="691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Ink 38">
                  <a:extLst>
                    <a:ext uri="{FF2B5EF4-FFF2-40B4-BE49-F238E27FC236}">
                      <a16:creationId xmlns:a16="http://schemas.microsoft.com/office/drawing/2014/main" id="{06E5BDB0-036B-4D41-AEDE-4DA380ADB7F4}"/>
                    </a:ext>
                  </a:extLst>
                </p14:cNvPr>
                <p14:cNvContentPartPr/>
                <p14:nvPr/>
              </p14:nvContentPartPr>
              <p14:xfrm>
                <a:off x="5040170" y="5488509"/>
                <a:ext cx="43200" cy="61560"/>
              </p14:xfrm>
            </p:contentPart>
          </mc:Choice>
          <mc:Fallback xmlns="">
            <p:pic>
              <p:nvPicPr>
                <p:cNvPr id="39" name="Ink 38">
                  <a:extLst>
                    <a:ext uri="{FF2B5EF4-FFF2-40B4-BE49-F238E27FC236}">
                      <a16:creationId xmlns:a16="http://schemas.microsoft.com/office/drawing/2014/main" id="{06E5BDB0-036B-4D41-AEDE-4DA380ADB7F4}"/>
                    </a:ext>
                  </a:extLst>
                </p:cNvPr>
                <p:cNvPicPr/>
                <p:nvPr/>
              </p:nvPicPr>
              <p:blipFill>
                <a:blip r:embed="rId42"/>
                <a:stretch>
                  <a:fillRect/>
                </a:stretch>
              </p:blipFill>
              <p:spPr>
                <a:xfrm>
                  <a:off x="5031530" y="5479869"/>
                  <a:ext cx="608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Ink 39">
                  <a:extLst>
                    <a:ext uri="{FF2B5EF4-FFF2-40B4-BE49-F238E27FC236}">
                      <a16:creationId xmlns:a16="http://schemas.microsoft.com/office/drawing/2014/main" id="{C37FC2C3-E111-4EE4-B124-1060F69F0B83}"/>
                    </a:ext>
                  </a:extLst>
                </p14:cNvPr>
                <p14:cNvContentPartPr/>
                <p14:nvPr/>
              </p14:nvContentPartPr>
              <p14:xfrm>
                <a:off x="5050970" y="5523069"/>
                <a:ext cx="65160" cy="46440"/>
              </p14:xfrm>
            </p:contentPart>
          </mc:Choice>
          <mc:Fallback xmlns="">
            <p:pic>
              <p:nvPicPr>
                <p:cNvPr id="40" name="Ink 39">
                  <a:extLst>
                    <a:ext uri="{FF2B5EF4-FFF2-40B4-BE49-F238E27FC236}">
                      <a16:creationId xmlns:a16="http://schemas.microsoft.com/office/drawing/2014/main" id="{C37FC2C3-E111-4EE4-B124-1060F69F0B83}"/>
                    </a:ext>
                  </a:extLst>
                </p:cNvPr>
                <p:cNvPicPr/>
                <p:nvPr/>
              </p:nvPicPr>
              <p:blipFill>
                <a:blip r:embed="rId44"/>
                <a:stretch>
                  <a:fillRect/>
                </a:stretch>
              </p:blipFill>
              <p:spPr>
                <a:xfrm>
                  <a:off x="5042330" y="5514429"/>
                  <a:ext cx="828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a:extLst>
                    <a:ext uri="{FF2B5EF4-FFF2-40B4-BE49-F238E27FC236}">
                      <a16:creationId xmlns:a16="http://schemas.microsoft.com/office/drawing/2014/main" id="{9118F86D-0DE8-4003-A8AF-A9F4145D5E99}"/>
                    </a:ext>
                  </a:extLst>
                </p14:cNvPr>
                <p14:cNvContentPartPr/>
                <p14:nvPr/>
              </p14:nvContentPartPr>
              <p14:xfrm>
                <a:off x="5131610" y="5437749"/>
                <a:ext cx="75600" cy="129600"/>
              </p14:xfrm>
            </p:contentPart>
          </mc:Choice>
          <mc:Fallback xmlns="">
            <p:pic>
              <p:nvPicPr>
                <p:cNvPr id="41" name="Ink 40">
                  <a:extLst>
                    <a:ext uri="{FF2B5EF4-FFF2-40B4-BE49-F238E27FC236}">
                      <a16:creationId xmlns:a16="http://schemas.microsoft.com/office/drawing/2014/main" id="{9118F86D-0DE8-4003-A8AF-A9F4145D5E99}"/>
                    </a:ext>
                  </a:extLst>
                </p:cNvPr>
                <p:cNvPicPr/>
                <p:nvPr/>
              </p:nvPicPr>
              <p:blipFill>
                <a:blip r:embed="rId46"/>
                <a:stretch>
                  <a:fillRect/>
                </a:stretch>
              </p:blipFill>
              <p:spPr>
                <a:xfrm>
                  <a:off x="5122610" y="5428749"/>
                  <a:ext cx="9324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56" name="Ink 55">
                <a:extLst>
                  <a:ext uri="{FF2B5EF4-FFF2-40B4-BE49-F238E27FC236}">
                    <a16:creationId xmlns:a16="http://schemas.microsoft.com/office/drawing/2014/main" id="{67A0F65F-B817-438F-B86C-9ECD80D11F3F}"/>
                  </a:ext>
                </a:extLst>
              </p14:cNvPr>
              <p14:cNvContentPartPr/>
              <p14:nvPr/>
            </p14:nvContentPartPr>
            <p14:xfrm>
              <a:off x="5827827" y="5941106"/>
              <a:ext cx="100440" cy="146520"/>
            </p14:xfrm>
          </p:contentPart>
        </mc:Choice>
        <mc:Fallback xmlns="">
          <p:pic>
            <p:nvPicPr>
              <p:cNvPr id="56" name="Ink 55">
                <a:extLst>
                  <a:ext uri="{FF2B5EF4-FFF2-40B4-BE49-F238E27FC236}">
                    <a16:creationId xmlns:a16="http://schemas.microsoft.com/office/drawing/2014/main" id="{67A0F65F-B817-438F-B86C-9ECD80D11F3F}"/>
                  </a:ext>
                </a:extLst>
              </p:cNvPr>
              <p:cNvPicPr/>
              <p:nvPr/>
            </p:nvPicPr>
            <p:blipFill>
              <a:blip r:embed="rId48"/>
              <a:stretch>
                <a:fillRect/>
              </a:stretch>
            </p:blipFill>
            <p:spPr>
              <a:xfrm>
                <a:off x="5818827" y="5932466"/>
                <a:ext cx="1180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7" name="Ink 56">
                <a:extLst>
                  <a:ext uri="{FF2B5EF4-FFF2-40B4-BE49-F238E27FC236}">
                    <a16:creationId xmlns:a16="http://schemas.microsoft.com/office/drawing/2014/main" id="{6FED87C0-908E-4972-A09E-A35703651D2D}"/>
                  </a:ext>
                </a:extLst>
              </p14:cNvPr>
              <p14:cNvContentPartPr/>
              <p14:nvPr/>
            </p14:nvContentPartPr>
            <p14:xfrm>
              <a:off x="5839347" y="5970626"/>
              <a:ext cx="54720" cy="93240"/>
            </p14:xfrm>
          </p:contentPart>
        </mc:Choice>
        <mc:Fallback xmlns="">
          <p:pic>
            <p:nvPicPr>
              <p:cNvPr id="57" name="Ink 56">
                <a:extLst>
                  <a:ext uri="{FF2B5EF4-FFF2-40B4-BE49-F238E27FC236}">
                    <a16:creationId xmlns:a16="http://schemas.microsoft.com/office/drawing/2014/main" id="{6FED87C0-908E-4972-A09E-A35703651D2D}"/>
                  </a:ext>
                </a:extLst>
              </p:cNvPr>
              <p:cNvPicPr/>
              <p:nvPr/>
            </p:nvPicPr>
            <p:blipFill>
              <a:blip r:embed="rId50"/>
              <a:stretch>
                <a:fillRect/>
              </a:stretch>
            </p:blipFill>
            <p:spPr>
              <a:xfrm>
                <a:off x="5830707" y="5961626"/>
                <a:ext cx="72360" cy="110880"/>
              </a:xfrm>
              <a:prstGeom prst="rect">
                <a:avLst/>
              </a:prstGeom>
            </p:spPr>
          </p:pic>
        </mc:Fallback>
      </mc:AlternateContent>
      <p:grpSp>
        <p:nvGrpSpPr>
          <p:cNvPr id="61" name="Group 60">
            <a:extLst>
              <a:ext uri="{FF2B5EF4-FFF2-40B4-BE49-F238E27FC236}">
                <a16:creationId xmlns:a16="http://schemas.microsoft.com/office/drawing/2014/main" id="{0DD58281-F7B9-4364-8542-AF6B5FC7ABB9}"/>
              </a:ext>
            </a:extLst>
          </p:cNvPr>
          <p:cNvGrpSpPr/>
          <p:nvPr/>
        </p:nvGrpSpPr>
        <p:grpSpPr>
          <a:xfrm>
            <a:off x="5143827" y="5737346"/>
            <a:ext cx="806760" cy="337680"/>
            <a:chOff x="5143827" y="5737346"/>
            <a:chExt cx="806760" cy="337680"/>
          </a:xfrm>
        </p:grpSpPr>
        <mc:AlternateContent xmlns:mc="http://schemas.openxmlformats.org/markup-compatibility/2006" xmlns:p14="http://schemas.microsoft.com/office/powerpoint/2010/main">
          <mc:Choice Requires="p14">
            <p:contentPart p14:bwMode="auto" r:id="rId51">
              <p14:nvContentPartPr>
                <p14:cNvPr id="44" name="Ink 43">
                  <a:extLst>
                    <a:ext uri="{FF2B5EF4-FFF2-40B4-BE49-F238E27FC236}">
                      <a16:creationId xmlns:a16="http://schemas.microsoft.com/office/drawing/2014/main" id="{E9149132-382F-4B95-9343-AE944C45437C}"/>
                    </a:ext>
                  </a:extLst>
                </p14:cNvPr>
                <p14:cNvContentPartPr/>
                <p14:nvPr/>
              </p14:nvContentPartPr>
              <p14:xfrm>
                <a:off x="5948427" y="6058826"/>
                <a:ext cx="2160" cy="1440"/>
              </p14:xfrm>
            </p:contentPart>
          </mc:Choice>
          <mc:Fallback xmlns="">
            <p:pic>
              <p:nvPicPr>
                <p:cNvPr id="44" name="Ink 43">
                  <a:extLst>
                    <a:ext uri="{FF2B5EF4-FFF2-40B4-BE49-F238E27FC236}">
                      <a16:creationId xmlns:a16="http://schemas.microsoft.com/office/drawing/2014/main" id="{E9149132-382F-4B95-9343-AE944C45437C}"/>
                    </a:ext>
                  </a:extLst>
                </p:cNvPr>
                <p:cNvPicPr/>
                <p:nvPr/>
              </p:nvPicPr>
              <p:blipFill>
                <a:blip r:embed="rId52"/>
                <a:stretch>
                  <a:fillRect/>
                </a:stretch>
              </p:blipFill>
              <p:spPr>
                <a:xfrm>
                  <a:off x="5939427" y="6050186"/>
                  <a:ext cx="198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Ink 44">
                  <a:extLst>
                    <a:ext uri="{FF2B5EF4-FFF2-40B4-BE49-F238E27FC236}">
                      <a16:creationId xmlns:a16="http://schemas.microsoft.com/office/drawing/2014/main" id="{2DA3DDCD-2BE9-4F0F-B065-4BEA9DBB35DA}"/>
                    </a:ext>
                  </a:extLst>
                </p14:cNvPr>
                <p14:cNvContentPartPr/>
                <p14:nvPr/>
              </p14:nvContentPartPr>
              <p14:xfrm>
                <a:off x="5143827" y="5737346"/>
                <a:ext cx="801720" cy="337680"/>
              </p14:xfrm>
            </p:contentPart>
          </mc:Choice>
          <mc:Fallback xmlns="">
            <p:pic>
              <p:nvPicPr>
                <p:cNvPr id="45" name="Ink 44">
                  <a:extLst>
                    <a:ext uri="{FF2B5EF4-FFF2-40B4-BE49-F238E27FC236}">
                      <a16:creationId xmlns:a16="http://schemas.microsoft.com/office/drawing/2014/main" id="{2DA3DDCD-2BE9-4F0F-B065-4BEA9DBB35DA}"/>
                    </a:ext>
                  </a:extLst>
                </p:cNvPr>
                <p:cNvPicPr/>
                <p:nvPr/>
              </p:nvPicPr>
              <p:blipFill>
                <a:blip r:embed="rId54"/>
                <a:stretch>
                  <a:fillRect/>
                </a:stretch>
              </p:blipFill>
              <p:spPr>
                <a:xfrm>
                  <a:off x="5135187" y="5728706"/>
                  <a:ext cx="8193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0" name="Ink 59">
                  <a:extLst>
                    <a:ext uri="{FF2B5EF4-FFF2-40B4-BE49-F238E27FC236}">
                      <a16:creationId xmlns:a16="http://schemas.microsoft.com/office/drawing/2014/main" id="{440530CC-807E-4877-9098-3507E8D7904A}"/>
                    </a:ext>
                  </a:extLst>
                </p14:cNvPr>
                <p14:cNvContentPartPr/>
                <p14:nvPr/>
              </p14:nvContentPartPr>
              <p14:xfrm>
                <a:off x="5822787" y="5975306"/>
                <a:ext cx="80640" cy="92160"/>
              </p14:xfrm>
            </p:contentPart>
          </mc:Choice>
          <mc:Fallback xmlns="">
            <p:pic>
              <p:nvPicPr>
                <p:cNvPr id="60" name="Ink 59">
                  <a:extLst>
                    <a:ext uri="{FF2B5EF4-FFF2-40B4-BE49-F238E27FC236}">
                      <a16:creationId xmlns:a16="http://schemas.microsoft.com/office/drawing/2014/main" id="{440530CC-807E-4877-9098-3507E8D7904A}"/>
                    </a:ext>
                  </a:extLst>
                </p:cNvPr>
                <p:cNvPicPr/>
                <p:nvPr/>
              </p:nvPicPr>
              <p:blipFill>
                <a:blip r:embed="rId56"/>
                <a:stretch>
                  <a:fillRect/>
                </a:stretch>
              </p:blipFill>
              <p:spPr>
                <a:xfrm>
                  <a:off x="5813787" y="5966306"/>
                  <a:ext cx="98280" cy="109800"/>
                </a:xfrm>
                <a:prstGeom prst="rect">
                  <a:avLst/>
                </a:prstGeom>
              </p:spPr>
            </p:pic>
          </mc:Fallback>
        </mc:AlternateContent>
      </p:grpSp>
    </p:spTree>
    <p:extLst>
      <p:ext uri="{BB962C8B-B14F-4D97-AF65-F5344CB8AC3E}">
        <p14:creationId xmlns:p14="http://schemas.microsoft.com/office/powerpoint/2010/main" val="25671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7206" b="5299"/>
          <a:stretch/>
        </p:blipFill>
        <p:spPr>
          <a:xfrm>
            <a:off x="0" y="-57976"/>
            <a:ext cx="6945923" cy="6864961"/>
          </a:xfrm>
          <a:prstGeom prst="rect">
            <a:avLst/>
          </a:prstGeom>
        </p:spPr>
      </p:pic>
      <p:sp>
        <p:nvSpPr>
          <p:cNvPr id="2" name="Content Placeholder 1"/>
          <p:cNvSpPr>
            <a:spLocks noGrp="1"/>
          </p:cNvSpPr>
          <p:nvPr>
            <p:ph idx="1"/>
          </p:nvPr>
        </p:nvSpPr>
        <p:spPr>
          <a:xfrm>
            <a:off x="5656390" y="2305221"/>
            <a:ext cx="3305907" cy="4407408"/>
          </a:xfrm>
          <a:solidFill>
            <a:schemeClr val="bg2"/>
          </a:solidFill>
        </p:spPr>
        <p:txBody>
          <a:bodyPr>
            <a:normAutofit/>
          </a:bodyPr>
          <a:lstStyle/>
          <a:p>
            <a:pPr marL="45720" indent="0">
              <a:buNone/>
            </a:pPr>
            <a:r>
              <a:rPr lang="en-US" sz="1800" dirty="0"/>
              <a:t>Aggregate takes several operations</a:t>
            </a:r>
          </a:p>
          <a:p>
            <a:r>
              <a:rPr lang="en-US" sz="1600" b="1" dirty="0">
                <a:solidFill>
                  <a:srgbClr val="C00000"/>
                </a:solidFill>
              </a:rPr>
              <a:t>$group </a:t>
            </a:r>
            <a:br>
              <a:rPr lang="en-US" sz="1600" b="1" dirty="0">
                <a:solidFill>
                  <a:srgbClr val="C00000"/>
                </a:solidFill>
              </a:rPr>
            </a:br>
            <a:r>
              <a:rPr lang="en-US" sz="1600" dirty="0"/>
              <a:t>groups the actors by name and increments "count" for each document an actor appears in.</a:t>
            </a:r>
          </a:p>
          <a:p>
            <a:pPr lvl="1"/>
            <a:r>
              <a:rPr lang="en-US" sz="1400" dirty="0"/>
              <a:t>Specify the field to group by, which is "</a:t>
            </a:r>
            <a:r>
              <a:rPr lang="en-US" sz="1400" dirty="0" err="1"/>
              <a:t>Actors.Name</a:t>
            </a:r>
            <a:r>
              <a:rPr lang="en-US" sz="1400" dirty="0"/>
              <a:t>". This is indicated by the "_id" field. </a:t>
            </a:r>
          </a:p>
          <a:p>
            <a:pPr lvl="1"/>
            <a:r>
              <a:rPr lang="en-US" sz="1400" dirty="0"/>
              <a:t>You can picture this as: after the group there will be one result document per actor name, so "</a:t>
            </a:r>
            <a:r>
              <a:rPr lang="en-US" sz="1400" dirty="0" err="1"/>
              <a:t>Actors.Name</a:t>
            </a:r>
            <a:r>
              <a:rPr lang="en-US" sz="1400" dirty="0"/>
              <a:t>" becomes the unique identifier ("_id").</a:t>
            </a:r>
          </a:p>
          <a:p>
            <a:pPr lvl="1"/>
            <a:r>
              <a:rPr lang="en-US" sz="1400" dirty="0"/>
              <a:t>The second field means to add 1 to a "count" field for each document in the group.</a:t>
            </a:r>
          </a:p>
        </p:txBody>
      </p:sp>
      <p:sp>
        <p:nvSpPr>
          <p:cNvPr id="3" name="Title 2"/>
          <p:cNvSpPr>
            <a:spLocks noGrp="1"/>
          </p:cNvSpPr>
          <p:nvPr>
            <p:ph type="title"/>
          </p:nvPr>
        </p:nvSpPr>
        <p:spPr>
          <a:xfrm>
            <a:off x="7139340" y="308954"/>
            <a:ext cx="1676009" cy="1054394"/>
          </a:xfrm>
        </p:spPr>
        <p:txBody>
          <a:bodyPr/>
          <a:lstStyle/>
          <a:p>
            <a:r>
              <a:rPr lang="en-US" dirty="0"/>
              <a:t>In Mongo </a:t>
            </a:r>
            <a:r>
              <a:rPr lang="en-US" sz="2400" dirty="0"/>
              <a:t>(2)</a:t>
            </a:r>
            <a:endParaRPr lang="en-US" dirty="0"/>
          </a:p>
        </p:txBody>
      </p:sp>
      <p:sp>
        <p:nvSpPr>
          <p:cNvPr id="7" name="Freeform: Shape 6"/>
          <p:cNvSpPr/>
          <p:nvPr/>
        </p:nvSpPr>
        <p:spPr>
          <a:xfrm>
            <a:off x="785446" y="4957613"/>
            <a:ext cx="5158154" cy="833587"/>
          </a:xfrm>
          <a:custGeom>
            <a:avLst/>
            <a:gdLst>
              <a:gd name="connsiteX0" fmla="*/ 5158154 w 5158154"/>
              <a:gd name="connsiteY0" fmla="*/ 12972 h 833587"/>
              <a:gd name="connsiteX1" fmla="*/ 4296508 w 5158154"/>
              <a:gd name="connsiteY1" fmla="*/ 12972 h 833587"/>
              <a:gd name="connsiteX2" fmla="*/ 3798277 w 5158154"/>
              <a:gd name="connsiteY2" fmla="*/ 147787 h 833587"/>
              <a:gd name="connsiteX3" fmla="*/ 3575539 w 5158154"/>
              <a:gd name="connsiteY3" fmla="*/ 323633 h 833587"/>
              <a:gd name="connsiteX4" fmla="*/ 3241431 w 5158154"/>
              <a:gd name="connsiteY4" fmla="*/ 470172 h 833587"/>
              <a:gd name="connsiteX5" fmla="*/ 1740877 w 5158154"/>
              <a:gd name="connsiteY5" fmla="*/ 599125 h 833587"/>
              <a:gd name="connsiteX6" fmla="*/ 902677 w 5158154"/>
              <a:gd name="connsiteY6" fmla="*/ 687049 h 833587"/>
              <a:gd name="connsiteX7" fmla="*/ 0 w 5158154"/>
              <a:gd name="connsiteY7" fmla="*/ 833587 h 8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8154" h="833587">
                <a:moveTo>
                  <a:pt x="5158154" y="12972"/>
                </a:moveTo>
                <a:cubicBezTo>
                  <a:pt x="4840654" y="1737"/>
                  <a:pt x="4523154" y="-9497"/>
                  <a:pt x="4296508" y="12972"/>
                </a:cubicBezTo>
                <a:cubicBezTo>
                  <a:pt x="4069862" y="35441"/>
                  <a:pt x="3918438" y="96010"/>
                  <a:pt x="3798277" y="147787"/>
                </a:cubicBezTo>
                <a:cubicBezTo>
                  <a:pt x="3678116" y="199564"/>
                  <a:pt x="3668347" y="269902"/>
                  <a:pt x="3575539" y="323633"/>
                </a:cubicBezTo>
                <a:cubicBezTo>
                  <a:pt x="3482731" y="377364"/>
                  <a:pt x="3547208" y="424257"/>
                  <a:pt x="3241431" y="470172"/>
                </a:cubicBezTo>
                <a:cubicBezTo>
                  <a:pt x="2935654" y="516087"/>
                  <a:pt x="2130669" y="562979"/>
                  <a:pt x="1740877" y="599125"/>
                </a:cubicBezTo>
                <a:cubicBezTo>
                  <a:pt x="1351085" y="635271"/>
                  <a:pt x="1192823" y="647972"/>
                  <a:pt x="902677" y="687049"/>
                </a:cubicBezTo>
                <a:cubicBezTo>
                  <a:pt x="612531" y="726126"/>
                  <a:pt x="306265" y="779856"/>
                  <a:pt x="0" y="833587"/>
                </a:cubicBezTo>
              </a:path>
            </a:pathLst>
          </a:cu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29760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7206" b="5299"/>
          <a:stretch/>
        </p:blipFill>
        <p:spPr>
          <a:xfrm>
            <a:off x="0" y="-46892"/>
            <a:ext cx="6945923" cy="6864961"/>
          </a:xfrm>
          <a:prstGeom prst="rect">
            <a:avLst/>
          </a:prstGeom>
        </p:spPr>
      </p:pic>
      <p:sp>
        <p:nvSpPr>
          <p:cNvPr id="2" name="Content Placeholder 1"/>
          <p:cNvSpPr>
            <a:spLocks noGrp="1"/>
          </p:cNvSpPr>
          <p:nvPr>
            <p:ph idx="1"/>
          </p:nvPr>
        </p:nvSpPr>
        <p:spPr>
          <a:xfrm>
            <a:off x="5656390" y="2305221"/>
            <a:ext cx="3305907" cy="4407408"/>
          </a:xfrm>
          <a:solidFill>
            <a:schemeClr val="bg2"/>
          </a:solidFill>
        </p:spPr>
        <p:txBody>
          <a:bodyPr>
            <a:normAutofit/>
          </a:bodyPr>
          <a:lstStyle/>
          <a:p>
            <a:pPr marL="45720" indent="0">
              <a:buNone/>
            </a:pPr>
            <a:r>
              <a:rPr lang="en-US" sz="1800" dirty="0"/>
              <a:t>Aggregate takes several operations</a:t>
            </a:r>
          </a:p>
          <a:p>
            <a:r>
              <a:rPr lang="en-US" sz="1600" b="1" dirty="0">
                <a:solidFill>
                  <a:srgbClr val="C00000"/>
                </a:solidFill>
              </a:rPr>
              <a:t>$project</a:t>
            </a:r>
          </a:p>
          <a:p>
            <a:r>
              <a:rPr lang="en-US" sz="1600" b="1" dirty="0">
                <a:solidFill>
                  <a:srgbClr val="C00000"/>
                </a:solidFill>
              </a:rPr>
              <a:t>$unwind</a:t>
            </a:r>
          </a:p>
          <a:p>
            <a:r>
              <a:rPr lang="en-US" sz="1600" b="1" dirty="0">
                <a:solidFill>
                  <a:srgbClr val="C00000"/>
                </a:solidFill>
              </a:rPr>
              <a:t>$group</a:t>
            </a:r>
          </a:p>
          <a:p>
            <a:r>
              <a:rPr lang="en-US" sz="1600" b="1" dirty="0">
                <a:solidFill>
                  <a:srgbClr val="C00000"/>
                </a:solidFill>
              </a:rPr>
              <a:t>$sort</a:t>
            </a:r>
            <a:br>
              <a:rPr lang="en-US" sz="1600" b="1" dirty="0">
                <a:solidFill>
                  <a:srgbClr val="C00000"/>
                </a:solidFill>
              </a:rPr>
            </a:br>
            <a:r>
              <a:rPr lang="en-US" sz="1600" dirty="0"/>
              <a:t>This reorders the result documents by the "count" field from greatest to least. </a:t>
            </a:r>
          </a:p>
          <a:p>
            <a:r>
              <a:rPr lang="en-US" sz="1600" b="1" dirty="0">
                <a:solidFill>
                  <a:srgbClr val="C00000"/>
                </a:solidFill>
              </a:rPr>
              <a:t>$limit</a:t>
            </a:r>
            <a:br>
              <a:rPr lang="en-US" sz="1600" dirty="0"/>
            </a:br>
            <a:r>
              <a:rPr lang="en-US" sz="1600" dirty="0"/>
              <a:t>This limits the result set to the first five result documents.</a:t>
            </a:r>
          </a:p>
          <a:p>
            <a:endParaRPr lang="en-US" sz="1600" dirty="0"/>
          </a:p>
        </p:txBody>
      </p:sp>
      <p:sp>
        <p:nvSpPr>
          <p:cNvPr id="3" name="Title 2"/>
          <p:cNvSpPr>
            <a:spLocks noGrp="1"/>
          </p:cNvSpPr>
          <p:nvPr>
            <p:ph type="title"/>
          </p:nvPr>
        </p:nvSpPr>
        <p:spPr>
          <a:xfrm>
            <a:off x="7139340" y="308954"/>
            <a:ext cx="1676009" cy="1054394"/>
          </a:xfrm>
        </p:spPr>
        <p:txBody>
          <a:bodyPr/>
          <a:lstStyle/>
          <a:p>
            <a:r>
              <a:rPr lang="en-US" dirty="0"/>
              <a:t>In Mongo </a:t>
            </a:r>
            <a:r>
              <a:rPr lang="en-US" sz="2400" dirty="0"/>
              <a:t>(3)</a:t>
            </a:r>
            <a:endParaRPr lang="en-US" dirty="0"/>
          </a:p>
        </p:txBody>
      </p:sp>
    </p:spTree>
    <p:extLst>
      <p:ext uri="{BB962C8B-B14F-4D97-AF65-F5344CB8AC3E}">
        <p14:creationId xmlns:p14="http://schemas.microsoft.com/office/powerpoint/2010/main" val="4135926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0346" y="1719071"/>
            <a:ext cx="4237892" cy="4407408"/>
          </a:xfrm>
        </p:spPr>
        <p:txBody>
          <a:bodyPr/>
          <a:lstStyle/>
          <a:p>
            <a:r>
              <a:rPr lang="en-US" sz="1800" dirty="0"/>
              <a:t>Here is a record in </a:t>
            </a:r>
            <a:r>
              <a:rPr lang="en-US" sz="1800" dirty="0" err="1"/>
              <a:t>sakila.profiles</a:t>
            </a:r>
            <a:endParaRPr lang="en-US" sz="1800" dirty="0"/>
          </a:p>
          <a:p>
            <a:r>
              <a:rPr lang="en-US" sz="1800" dirty="0"/>
              <a:t>Cherise has listed her favorite movie ("SORORITY QUEEN") and her watch list contains ids from the films collection.</a:t>
            </a:r>
            <a:br>
              <a:rPr lang="en-US" sz="1800" dirty="0"/>
            </a:br>
            <a:r>
              <a:rPr lang="en-US" sz="700" dirty="0"/>
              <a:t>  </a:t>
            </a:r>
          </a:p>
          <a:p>
            <a:pPr marL="45720" indent="0">
              <a:spcBef>
                <a:spcPts val="0"/>
              </a:spcBef>
              <a:spcAft>
                <a:spcPts val="0"/>
              </a:spcAft>
              <a:buNone/>
            </a:pPr>
            <a:r>
              <a:rPr lang="en-US" sz="1600" dirty="0" err="1">
                <a:latin typeface="Consolas" panose="020B0609020204030204" pitchFamily="49" charset="0"/>
              </a:rPr>
              <a:t>db.profiles.aggregate</a:t>
            </a:r>
            <a:r>
              <a:rPr lang="en-US" sz="1600" dirty="0">
                <a:latin typeface="Consolas" panose="020B0609020204030204" pitchFamily="49" charset="0"/>
              </a:rPr>
              <a:t>([</a:t>
            </a:r>
          </a:p>
          <a:p>
            <a:pPr marL="45720" indent="0">
              <a:spcBef>
                <a:spcPts val="0"/>
              </a:spcBef>
              <a:spcAft>
                <a:spcPts val="0"/>
              </a:spcAft>
              <a:buNone/>
            </a:pPr>
            <a:r>
              <a:rPr lang="en-US" sz="1600" dirty="0">
                <a:latin typeface="Consolas" panose="020B0609020204030204" pitchFamily="49" charset="0"/>
              </a:rPr>
              <a:t> {</a:t>
            </a:r>
          </a:p>
          <a:p>
            <a:pPr marL="45720" indent="0">
              <a:spcBef>
                <a:spcPts val="0"/>
              </a:spcBef>
              <a:spcAft>
                <a:spcPts val="0"/>
              </a:spcAft>
              <a:buNone/>
            </a:pPr>
            <a:r>
              <a:rPr lang="en-US" sz="1600" dirty="0">
                <a:latin typeface="Consolas" panose="020B0609020204030204" pitchFamily="49" charset="0"/>
              </a:rPr>
              <a:t>   $lookup:</a:t>
            </a:r>
          </a:p>
          <a:p>
            <a:pPr marL="45720" indent="0">
              <a:spcBef>
                <a:spcPts val="0"/>
              </a:spcBef>
              <a:spcAft>
                <a:spcPts val="0"/>
              </a:spcAft>
              <a:buNone/>
            </a:pPr>
            <a:r>
              <a:rPr lang="en-US" sz="1600" dirty="0">
                <a:latin typeface="Consolas" panose="020B0609020204030204" pitchFamily="49" charset="0"/>
              </a:rPr>
              <a:t>     {</a:t>
            </a:r>
          </a:p>
          <a:p>
            <a:pPr marL="45720" indent="0">
              <a:spcBef>
                <a:spcPts val="0"/>
              </a:spcBef>
              <a:spcAft>
                <a:spcPts val="0"/>
              </a:spcAft>
              <a:buNone/>
            </a:pPr>
            <a:r>
              <a:rPr lang="en-US" sz="1600" dirty="0">
                <a:latin typeface="Consolas" panose="020B0609020204030204" pitchFamily="49" charset="0"/>
              </a:rPr>
              <a:t>       from: "films",</a:t>
            </a:r>
          </a:p>
          <a:p>
            <a:pPr marL="45720" indent="0">
              <a:spcBef>
                <a:spcPts val="0"/>
              </a:spcBef>
              <a:spcAft>
                <a:spcPts val="0"/>
              </a:spcAft>
              <a:buNone/>
            </a:pPr>
            <a:r>
              <a:rPr lang="en-US" sz="1600" dirty="0">
                <a:latin typeface="Consolas" panose="020B0609020204030204" pitchFamily="49" charset="0"/>
              </a:rPr>
              <a:t>       </a:t>
            </a:r>
            <a:r>
              <a:rPr lang="en-US" sz="1600" dirty="0" err="1">
                <a:latin typeface="Consolas" panose="020B0609020204030204" pitchFamily="49" charset="0"/>
              </a:rPr>
              <a:t>localField</a:t>
            </a:r>
            <a:r>
              <a:rPr lang="en-US" sz="1600" dirty="0">
                <a:latin typeface="Consolas" panose="020B0609020204030204" pitchFamily="49" charset="0"/>
              </a:rPr>
              <a:t>: "</a:t>
            </a:r>
            <a:r>
              <a:rPr lang="en-US" sz="1600" dirty="0" err="1">
                <a:latin typeface="Consolas" panose="020B0609020204030204" pitchFamily="49" charset="0"/>
              </a:rPr>
              <a:t>favorite_movie</a:t>
            </a:r>
            <a:r>
              <a:rPr lang="en-US" sz="1600" dirty="0">
                <a:latin typeface="Consolas" panose="020B0609020204030204" pitchFamily="49" charset="0"/>
              </a:rPr>
              <a:t>",</a:t>
            </a:r>
          </a:p>
          <a:p>
            <a:pPr marL="45720" indent="0">
              <a:spcBef>
                <a:spcPts val="0"/>
              </a:spcBef>
              <a:spcAft>
                <a:spcPts val="0"/>
              </a:spcAft>
              <a:buNone/>
            </a:pPr>
            <a:r>
              <a:rPr lang="en-US" sz="1600" dirty="0">
                <a:latin typeface="Consolas" panose="020B0609020204030204" pitchFamily="49" charset="0"/>
              </a:rPr>
              <a:t>       </a:t>
            </a:r>
            <a:r>
              <a:rPr lang="en-US" sz="1600" dirty="0" err="1">
                <a:latin typeface="Consolas" panose="020B0609020204030204" pitchFamily="49" charset="0"/>
              </a:rPr>
              <a:t>foreignField</a:t>
            </a:r>
            <a:r>
              <a:rPr lang="en-US" sz="1600" dirty="0">
                <a:latin typeface="Consolas" panose="020B0609020204030204" pitchFamily="49" charset="0"/>
              </a:rPr>
              <a:t>: "Title",</a:t>
            </a:r>
          </a:p>
          <a:p>
            <a:pPr marL="45720" indent="0">
              <a:spcBef>
                <a:spcPts val="0"/>
              </a:spcBef>
              <a:spcAft>
                <a:spcPts val="0"/>
              </a:spcAft>
              <a:buNone/>
            </a:pPr>
            <a:r>
              <a:rPr lang="en-US" sz="1600" dirty="0">
                <a:latin typeface="Consolas" panose="020B0609020204030204" pitchFamily="49" charset="0"/>
              </a:rPr>
              <a:t>       as: "</a:t>
            </a:r>
            <a:r>
              <a:rPr lang="en-US" sz="1600" dirty="0" err="1">
                <a:latin typeface="Consolas" panose="020B0609020204030204" pitchFamily="49" charset="0"/>
              </a:rPr>
              <a:t>fave_movie_info</a:t>
            </a:r>
            <a:r>
              <a:rPr lang="en-US" sz="1600" dirty="0">
                <a:latin typeface="Consolas" panose="020B0609020204030204" pitchFamily="49" charset="0"/>
              </a:rPr>
              <a:t>"</a:t>
            </a:r>
          </a:p>
          <a:p>
            <a:pPr marL="45720" indent="0">
              <a:spcBef>
                <a:spcPts val="0"/>
              </a:spcBef>
              <a:spcAft>
                <a:spcPts val="0"/>
              </a:spcAft>
              <a:buNone/>
            </a:pPr>
            <a:r>
              <a:rPr lang="en-US" sz="1600" dirty="0">
                <a:latin typeface="Consolas" panose="020B0609020204030204" pitchFamily="49" charset="0"/>
              </a:rPr>
              <a:t>     }</a:t>
            </a:r>
          </a:p>
          <a:p>
            <a:pPr marL="45720" indent="0">
              <a:spcBef>
                <a:spcPts val="0"/>
              </a:spcBef>
              <a:spcAft>
                <a:spcPts val="0"/>
              </a:spcAft>
              <a:buNone/>
            </a:pPr>
            <a:r>
              <a:rPr lang="en-US" sz="1600" dirty="0">
                <a:latin typeface="Consolas" panose="020B0609020204030204" pitchFamily="49" charset="0"/>
              </a:rPr>
              <a:t>   }</a:t>
            </a:r>
          </a:p>
          <a:p>
            <a:pPr marL="45720" indent="0">
              <a:spcBef>
                <a:spcPts val="0"/>
              </a:spcBef>
              <a:spcAft>
                <a:spcPts val="0"/>
              </a:spcAft>
              <a:buNone/>
            </a:pPr>
            <a:r>
              <a:rPr lang="en-US" sz="1600" dirty="0">
                <a:latin typeface="Consolas" panose="020B0609020204030204" pitchFamily="49" charset="0"/>
              </a:rPr>
              <a:t> ]).pretty()</a:t>
            </a:r>
          </a:p>
          <a:p>
            <a:pPr marL="45720" indent="0">
              <a:spcBef>
                <a:spcPts val="0"/>
              </a:spcBef>
              <a:spcAft>
                <a:spcPts val="0"/>
              </a:spcAft>
              <a:buNone/>
            </a:pPr>
            <a:r>
              <a:rPr lang="en-US" sz="1600" dirty="0">
                <a:latin typeface="Consolas" panose="020B0609020204030204" pitchFamily="49" charset="0"/>
              </a:rPr>
              <a:t> </a:t>
            </a:r>
          </a:p>
        </p:txBody>
      </p:sp>
      <p:sp>
        <p:nvSpPr>
          <p:cNvPr id="3" name="Title 2"/>
          <p:cNvSpPr>
            <a:spLocks noGrp="1"/>
          </p:cNvSpPr>
          <p:nvPr>
            <p:ph type="title"/>
          </p:nvPr>
        </p:nvSpPr>
        <p:spPr/>
        <p:txBody>
          <a:bodyPr/>
          <a:lstStyle/>
          <a:p>
            <a:pPr algn="l"/>
            <a:r>
              <a:rPr lang="en-US" dirty="0"/>
              <a:t>JOIN example</a:t>
            </a:r>
          </a:p>
        </p:txBody>
      </p:sp>
      <p:pic>
        <p:nvPicPr>
          <p:cNvPr id="7" name="Picture 6"/>
          <p:cNvPicPr>
            <a:picLocks noChangeAspect="1"/>
          </p:cNvPicPr>
          <p:nvPr/>
        </p:nvPicPr>
        <p:blipFill>
          <a:blip r:embed="rId2"/>
          <a:stretch>
            <a:fillRect/>
          </a:stretch>
        </p:blipFill>
        <p:spPr>
          <a:xfrm>
            <a:off x="4232427" y="1719071"/>
            <a:ext cx="4691391" cy="4870938"/>
          </a:xfrm>
          <a:prstGeom prst="rect">
            <a:avLst/>
          </a:prstGeom>
        </p:spPr>
      </p:pic>
    </p:spTree>
    <p:extLst>
      <p:ext uri="{BB962C8B-B14F-4D97-AF65-F5344CB8AC3E}">
        <p14:creationId xmlns:p14="http://schemas.microsoft.com/office/powerpoint/2010/main" val="390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4824" y="2610025"/>
            <a:ext cx="4237892" cy="2811898"/>
          </a:xfrm>
          <a:solidFill>
            <a:schemeClr val="bg2"/>
          </a:solidFill>
        </p:spPr>
        <p:txBody>
          <a:bodyPr/>
          <a:lstStyle/>
          <a:p>
            <a:pPr marL="45720" indent="0">
              <a:spcBef>
                <a:spcPts val="0"/>
              </a:spcBef>
              <a:spcAft>
                <a:spcPts val="0"/>
              </a:spcAft>
              <a:buNone/>
            </a:pPr>
            <a:r>
              <a:rPr lang="en-US" sz="1600" dirty="0" err="1">
                <a:latin typeface="Consolas" panose="020B0609020204030204" pitchFamily="49" charset="0"/>
              </a:rPr>
              <a:t>db.profiles.aggregate</a:t>
            </a:r>
            <a:r>
              <a:rPr lang="en-US" sz="1600" dirty="0">
                <a:latin typeface="Consolas" panose="020B0609020204030204" pitchFamily="49" charset="0"/>
              </a:rPr>
              <a:t>([</a:t>
            </a:r>
          </a:p>
          <a:p>
            <a:pPr marL="45720" indent="0">
              <a:spcBef>
                <a:spcPts val="0"/>
              </a:spcBef>
              <a:spcAft>
                <a:spcPts val="0"/>
              </a:spcAft>
              <a:buNone/>
            </a:pPr>
            <a:r>
              <a:rPr lang="en-US" sz="1600" dirty="0">
                <a:latin typeface="Consolas" panose="020B0609020204030204" pitchFamily="49" charset="0"/>
              </a:rPr>
              <a:t> {</a:t>
            </a:r>
          </a:p>
          <a:p>
            <a:pPr marL="45720" indent="0">
              <a:spcBef>
                <a:spcPts val="0"/>
              </a:spcBef>
              <a:spcAft>
                <a:spcPts val="0"/>
              </a:spcAft>
              <a:buNone/>
            </a:pPr>
            <a:r>
              <a:rPr lang="en-US" sz="1600" dirty="0">
                <a:latin typeface="Consolas" panose="020B0609020204030204" pitchFamily="49" charset="0"/>
              </a:rPr>
              <a:t>   $lookup:</a:t>
            </a:r>
          </a:p>
          <a:p>
            <a:pPr marL="45720" indent="0">
              <a:spcBef>
                <a:spcPts val="0"/>
              </a:spcBef>
              <a:spcAft>
                <a:spcPts val="0"/>
              </a:spcAft>
              <a:buNone/>
            </a:pPr>
            <a:r>
              <a:rPr lang="en-US" sz="1600" dirty="0">
                <a:latin typeface="Consolas" panose="020B0609020204030204" pitchFamily="49" charset="0"/>
              </a:rPr>
              <a:t>     {</a:t>
            </a:r>
          </a:p>
          <a:p>
            <a:pPr marL="45720" indent="0">
              <a:spcBef>
                <a:spcPts val="0"/>
              </a:spcBef>
              <a:spcAft>
                <a:spcPts val="0"/>
              </a:spcAft>
              <a:buNone/>
            </a:pPr>
            <a:r>
              <a:rPr lang="en-US" sz="1600" dirty="0">
                <a:latin typeface="Consolas" panose="020B0609020204030204" pitchFamily="49" charset="0"/>
              </a:rPr>
              <a:t>       from: "films",</a:t>
            </a:r>
          </a:p>
          <a:p>
            <a:pPr marL="45720" indent="0">
              <a:spcBef>
                <a:spcPts val="0"/>
              </a:spcBef>
              <a:spcAft>
                <a:spcPts val="0"/>
              </a:spcAft>
              <a:buNone/>
            </a:pPr>
            <a:r>
              <a:rPr lang="en-US" sz="1600" dirty="0">
                <a:latin typeface="Consolas" panose="020B0609020204030204" pitchFamily="49" charset="0"/>
              </a:rPr>
              <a:t>       </a:t>
            </a:r>
            <a:r>
              <a:rPr lang="en-US" sz="1600" dirty="0" err="1">
                <a:latin typeface="Consolas" panose="020B0609020204030204" pitchFamily="49" charset="0"/>
              </a:rPr>
              <a:t>localField</a:t>
            </a:r>
            <a:r>
              <a:rPr lang="en-US" sz="1600" dirty="0">
                <a:latin typeface="Consolas" panose="020B0609020204030204" pitchFamily="49" charset="0"/>
              </a:rPr>
              <a:t>: "</a:t>
            </a:r>
            <a:r>
              <a:rPr lang="en-US" sz="1600" dirty="0" err="1">
                <a:latin typeface="Consolas" panose="020B0609020204030204" pitchFamily="49" charset="0"/>
              </a:rPr>
              <a:t>favorite_movie</a:t>
            </a:r>
            <a:r>
              <a:rPr lang="en-US" sz="1600" dirty="0">
                <a:latin typeface="Consolas" panose="020B0609020204030204" pitchFamily="49" charset="0"/>
              </a:rPr>
              <a:t>",</a:t>
            </a:r>
          </a:p>
          <a:p>
            <a:pPr marL="45720" indent="0">
              <a:spcBef>
                <a:spcPts val="0"/>
              </a:spcBef>
              <a:spcAft>
                <a:spcPts val="0"/>
              </a:spcAft>
              <a:buNone/>
            </a:pPr>
            <a:r>
              <a:rPr lang="en-US" sz="1600" dirty="0">
                <a:latin typeface="Consolas" panose="020B0609020204030204" pitchFamily="49" charset="0"/>
              </a:rPr>
              <a:t>       </a:t>
            </a:r>
            <a:r>
              <a:rPr lang="en-US" sz="1600" dirty="0" err="1">
                <a:latin typeface="Consolas" panose="020B0609020204030204" pitchFamily="49" charset="0"/>
              </a:rPr>
              <a:t>foreignField</a:t>
            </a:r>
            <a:r>
              <a:rPr lang="en-US" sz="1600" dirty="0">
                <a:latin typeface="Consolas" panose="020B0609020204030204" pitchFamily="49" charset="0"/>
              </a:rPr>
              <a:t>: "Title",</a:t>
            </a:r>
          </a:p>
          <a:p>
            <a:pPr marL="45720" indent="0">
              <a:spcBef>
                <a:spcPts val="0"/>
              </a:spcBef>
              <a:spcAft>
                <a:spcPts val="0"/>
              </a:spcAft>
              <a:buNone/>
            </a:pPr>
            <a:r>
              <a:rPr lang="en-US" sz="1600" dirty="0">
                <a:latin typeface="Consolas" panose="020B0609020204030204" pitchFamily="49" charset="0"/>
              </a:rPr>
              <a:t>       as: "</a:t>
            </a:r>
            <a:r>
              <a:rPr lang="en-US" sz="1600" dirty="0" err="1">
                <a:latin typeface="Consolas" panose="020B0609020204030204" pitchFamily="49" charset="0"/>
              </a:rPr>
              <a:t>fave_movie_info</a:t>
            </a:r>
            <a:r>
              <a:rPr lang="en-US" sz="1600" dirty="0">
                <a:latin typeface="Consolas" panose="020B0609020204030204" pitchFamily="49" charset="0"/>
              </a:rPr>
              <a:t>"</a:t>
            </a:r>
          </a:p>
          <a:p>
            <a:pPr marL="45720" indent="0">
              <a:spcBef>
                <a:spcPts val="0"/>
              </a:spcBef>
              <a:spcAft>
                <a:spcPts val="0"/>
              </a:spcAft>
              <a:buNone/>
            </a:pPr>
            <a:r>
              <a:rPr lang="en-US" sz="1600" dirty="0">
                <a:latin typeface="Consolas" panose="020B0609020204030204" pitchFamily="49" charset="0"/>
              </a:rPr>
              <a:t>     }</a:t>
            </a:r>
          </a:p>
          <a:p>
            <a:pPr marL="45720" indent="0">
              <a:spcBef>
                <a:spcPts val="0"/>
              </a:spcBef>
              <a:spcAft>
                <a:spcPts val="0"/>
              </a:spcAft>
              <a:buNone/>
            </a:pPr>
            <a:r>
              <a:rPr lang="en-US" sz="1600" dirty="0">
                <a:latin typeface="Consolas" panose="020B0609020204030204" pitchFamily="49" charset="0"/>
              </a:rPr>
              <a:t>   }</a:t>
            </a:r>
          </a:p>
          <a:p>
            <a:pPr marL="45720" indent="0">
              <a:spcBef>
                <a:spcPts val="0"/>
              </a:spcBef>
              <a:spcAft>
                <a:spcPts val="0"/>
              </a:spcAft>
              <a:buNone/>
            </a:pPr>
            <a:r>
              <a:rPr lang="en-US" sz="1600" dirty="0">
                <a:latin typeface="Consolas" panose="020B0609020204030204" pitchFamily="49" charset="0"/>
              </a:rPr>
              <a:t> ]).pretty()</a:t>
            </a:r>
          </a:p>
          <a:p>
            <a:pPr marL="45720" indent="0">
              <a:spcBef>
                <a:spcPts val="0"/>
              </a:spcBef>
              <a:spcAft>
                <a:spcPts val="0"/>
              </a:spcAft>
              <a:buNone/>
            </a:pPr>
            <a:r>
              <a:rPr lang="en-US" sz="1600" dirty="0">
                <a:latin typeface="Consolas" panose="020B0609020204030204" pitchFamily="49" charset="0"/>
              </a:rPr>
              <a:t> </a:t>
            </a:r>
          </a:p>
        </p:txBody>
      </p:sp>
      <p:sp>
        <p:nvSpPr>
          <p:cNvPr id="3" name="Title 2"/>
          <p:cNvSpPr>
            <a:spLocks noGrp="1"/>
          </p:cNvSpPr>
          <p:nvPr>
            <p:ph type="title"/>
          </p:nvPr>
        </p:nvSpPr>
        <p:spPr/>
        <p:txBody>
          <a:bodyPr/>
          <a:lstStyle/>
          <a:p>
            <a:pPr algn="l"/>
            <a:r>
              <a:rPr lang="en-US" dirty="0"/>
              <a:t>JOIN example</a:t>
            </a:r>
          </a:p>
        </p:txBody>
      </p:sp>
      <p:sp>
        <p:nvSpPr>
          <p:cNvPr id="5" name="TextBox 4"/>
          <p:cNvSpPr txBox="1"/>
          <p:nvPr/>
        </p:nvSpPr>
        <p:spPr>
          <a:xfrm>
            <a:off x="1433292" y="2209800"/>
            <a:ext cx="242375" cy="323165"/>
          </a:xfrm>
          <a:prstGeom prst="rect">
            <a:avLst/>
          </a:prstGeom>
          <a:noFill/>
        </p:spPr>
        <p:txBody>
          <a:bodyPr wrap="none" rtlCol="0">
            <a:spAutoFit/>
          </a:bodyPr>
          <a:lstStyle/>
          <a:p>
            <a:pPr algn="ctr">
              <a:lnSpc>
                <a:spcPts val="1800"/>
              </a:lnSpc>
            </a:pPr>
            <a:r>
              <a:rPr lang="en-US" sz="1800" b="0" dirty="0">
                <a:latin typeface="+mn-lt"/>
              </a:rPr>
              <a:t> </a:t>
            </a:r>
          </a:p>
        </p:txBody>
      </p:sp>
      <p:sp>
        <p:nvSpPr>
          <p:cNvPr id="11" name="TextBox 10"/>
          <p:cNvSpPr txBox="1"/>
          <p:nvPr/>
        </p:nvSpPr>
        <p:spPr>
          <a:xfrm rot="21212432">
            <a:off x="2807219" y="2858039"/>
            <a:ext cx="2549593" cy="769441"/>
          </a:xfrm>
          <a:prstGeom prst="rect">
            <a:avLst/>
          </a:prstGeom>
          <a:gradFill flip="none" rotWithShape="1">
            <a:gsLst>
              <a:gs pos="76000">
                <a:srgbClr val="FAEBC8"/>
              </a:gs>
              <a:gs pos="48000">
                <a:schemeClr val="bg2"/>
              </a:gs>
              <a:gs pos="0">
                <a:schemeClr val="bg2"/>
              </a:gs>
              <a:gs pos="100000">
                <a:srgbClr val="FAEBC8"/>
              </a:gs>
            </a:gsLst>
            <a:lin ang="0" scaled="1"/>
            <a:tileRect/>
          </a:gradFill>
        </p:spPr>
        <p:txBody>
          <a:bodyPr wrap="square" rtlCol="0">
            <a:spAutoFit/>
          </a:bodyPr>
          <a:lstStyle/>
          <a:p>
            <a:pPr algn="ctr"/>
            <a:r>
              <a:rPr lang="en-US" sz="1100" dirty="0"/>
              <a:t>To each input document, the $lookup stage adds a new array field whose elements are the matching documents from the “joined” collection. </a:t>
            </a:r>
            <a:endParaRPr lang="en-US" sz="1100" b="0" dirty="0"/>
          </a:p>
        </p:txBody>
      </p:sp>
      <p:grpSp>
        <p:nvGrpSpPr>
          <p:cNvPr id="12" name="Group 11"/>
          <p:cNvGrpSpPr/>
          <p:nvPr/>
        </p:nvGrpSpPr>
        <p:grpSpPr>
          <a:xfrm>
            <a:off x="3149020" y="0"/>
            <a:ext cx="5882236" cy="6858000"/>
            <a:chOff x="3149020" y="0"/>
            <a:chExt cx="5882236" cy="6858000"/>
          </a:xfrm>
        </p:grpSpPr>
        <p:pic>
          <p:nvPicPr>
            <p:cNvPr id="6" name="Picture 5"/>
            <p:cNvPicPr>
              <a:picLocks noChangeAspect="1"/>
            </p:cNvPicPr>
            <p:nvPr/>
          </p:nvPicPr>
          <p:blipFill>
            <a:blip r:embed="rId2"/>
            <a:stretch>
              <a:fillRect/>
            </a:stretch>
          </p:blipFill>
          <p:spPr>
            <a:xfrm>
              <a:off x="3149020" y="0"/>
              <a:ext cx="5882236" cy="6858000"/>
            </a:xfrm>
            <a:prstGeom prst="rect">
              <a:avLst/>
            </a:prstGeom>
          </p:spPr>
        </p:pic>
        <p:pic>
          <p:nvPicPr>
            <p:cNvPr id="7" name="Picture 6"/>
            <p:cNvPicPr>
              <a:picLocks noChangeAspect="1"/>
            </p:cNvPicPr>
            <p:nvPr/>
          </p:nvPicPr>
          <p:blipFill>
            <a:blip r:embed="rId3"/>
            <a:stretch>
              <a:fillRect/>
            </a:stretch>
          </p:blipFill>
          <p:spPr>
            <a:xfrm>
              <a:off x="5372101" y="6415088"/>
              <a:ext cx="1399607" cy="128586"/>
            </a:xfrm>
            <a:prstGeom prst="rect">
              <a:avLst/>
            </a:prstGeom>
          </p:spPr>
        </p:pic>
        <p:pic>
          <p:nvPicPr>
            <p:cNvPr id="8" name="Picture 7"/>
            <p:cNvPicPr>
              <a:picLocks noChangeAspect="1"/>
            </p:cNvPicPr>
            <p:nvPr/>
          </p:nvPicPr>
          <p:blipFill>
            <a:blip r:embed="rId4"/>
            <a:stretch>
              <a:fillRect/>
            </a:stretch>
          </p:blipFill>
          <p:spPr>
            <a:xfrm>
              <a:off x="5719764" y="6557002"/>
              <a:ext cx="1521618" cy="141951"/>
            </a:xfrm>
            <a:prstGeom prst="rect">
              <a:avLst/>
            </a:prstGeom>
          </p:spPr>
        </p:pic>
        <p:pic>
          <p:nvPicPr>
            <p:cNvPr id="10" name="Picture 9"/>
            <p:cNvPicPr>
              <a:picLocks noChangeAspect="1"/>
            </p:cNvPicPr>
            <p:nvPr/>
          </p:nvPicPr>
          <p:blipFill>
            <a:blip r:embed="rId5"/>
            <a:stretch>
              <a:fillRect/>
            </a:stretch>
          </p:blipFill>
          <p:spPr>
            <a:xfrm>
              <a:off x="5430806" y="6708157"/>
              <a:ext cx="3030382" cy="140639"/>
            </a:xfrm>
            <a:prstGeom prst="rect">
              <a:avLst/>
            </a:prstGeom>
          </p:spPr>
        </p:pic>
      </p:grpSp>
    </p:spTree>
    <p:extLst>
      <p:ext uri="{BB962C8B-B14F-4D97-AF65-F5344CB8AC3E}">
        <p14:creationId xmlns:p14="http://schemas.microsoft.com/office/powerpoint/2010/main" val="2584261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988102" y="3530292"/>
            <a:ext cx="3214483" cy="3298406"/>
          </a:xfrm>
          <a:solidFill>
            <a:schemeClr val="bg2"/>
          </a:solidFill>
        </p:spPr>
        <p:txBody>
          <a:bodyPr lIns="0" rIns="0">
            <a:normAutofit/>
          </a:bodyPr>
          <a:lstStyle/>
          <a:p>
            <a:pPr marL="45720" indent="0">
              <a:spcBef>
                <a:spcPts val="0"/>
              </a:spcBef>
              <a:spcAft>
                <a:spcPts val="0"/>
              </a:spcAft>
              <a:buNone/>
            </a:pPr>
            <a:r>
              <a:rPr lang="en-US" sz="1500" dirty="0" err="1">
                <a:latin typeface="Consolas" panose="020B0609020204030204" pitchFamily="49" charset="0"/>
              </a:rPr>
              <a:t>db.profiles.aggregate</a:t>
            </a:r>
            <a:r>
              <a:rPr lang="en-US" sz="1500" dirty="0">
                <a:latin typeface="Consolas" panose="020B0609020204030204" pitchFamily="49" charset="0"/>
              </a:rPr>
              <a:t>([</a:t>
            </a:r>
          </a:p>
          <a:p>
            <a:pPr marL="45720" indent="0">
              <a:spcBef>
                <a:spcPts val="0"/>
              </a:spcBef>
              <a:spcAft>
                <a:spcPts val="0"/>
              </a:spcAft>
              <a:buNone/>
            </a:pPr>
            <a:r>
              <a:rPr lang="en-US" sz="1500" dirty="0">
                <a:latin typeface="Consolas" panose="020B0609020204030204" pitchFamily="49" charset="0"/>
              </a:rPr>
              <a:t> {</a:t>
            </a:r>
          </a:p>
          <a:p>
            <a:pPr marL="45720" indent="0">
              <a:spcBef>
                <a:spcPts val="0"/>
              </a:spcBef>
              <a:spcAft>
                <a:spcPts val="0"/>
              </a:spcAft>
              <a:buNone/>
            </a:pPr>
            <a:r>
              <a:rPr lang="en-US" sz="1500" dirty="0">
                <a:latin typeface="Consolas" panose="020B0609020204030204" pitchFamily="49" charset="0"/>
              </a:rPr>
              <a:t>   $unwind: "$</a:t>
            </a:r>
            <a:r>
              <a:rPr lang="en-US" sz="1500" dirty="0" err="1">
                <a:latin typeface="Consolas" panose="020B0609020204030204" pitchFamily="49" charset="0"/>
              </a:rPr>
              <a:t>watch_list</a:t>
            </a:r>
            <a:r>
              <a:rPr lang="en-US" sz="1500" dirty="0">
                <a:latin typeface="Consolas" panose="020B0609020204030204" pitchFamily="49" charset="0"/>
              </a:rPr>
              <a:t>"</a:t>
            </a:r>
          </a:p>
          <a:p>
            <a:pPr marL="45720" indent="0">
              <a:spcBef>
                <a:spcPts val="0"/>
              </a:spcBef>
              <a:spcAft>
                <a:spcPts val="0"/>
              </a:spcAft>
              <a:buNone/>
            </a:pPr>
            <a:r>
              <a:rPr lang="en-US" sz="1500" dirty="0">
                <a:latin typeface="Consolas" panose="020B0609020204030204" pitchFamily="49" charset="0"/>
              </a:rPr>
              <a:t> },</a:t>
            </a:r>
          </a:p>
          <a:p>
            <a:pPr marL="45720" indent="0">
              <a:spcBef>
                <a:spcPts val="0"/>
              </a:spcBef>
              <a:spcAft>
                <a:spcPts val="0"/>
              </a:spcAft>
              <a:buNone/>
            </a:pPr>
            <a:r>
              <a:rPr lang="en-US" sz="1500" dirty="0">
                <a:latin typeface="Consolas" panose="020B0609020204030204" pitchFamily="49" charset="0"/>
              </a:rPr>
              <a:t> {</a:t>
            </a:r>
          </a:p>
          <a:p>
            <a:pPr marL="45720" indent="0">
              <a:spcBef>
                <a:spcPts val="0"/>
              </a:spcBef>
              <a:spcAft>
                <a:spcPts val="0"/>
              </a:spcAft>
              <a:buNone/>
            </a:pPr>
            <a:r>
              <a:rPr lang="en-US" sz="1500" dirty="0">
                <a:latin typeface="Consolas" panose="020B0609020204030204" pitchFamily="49" charset="0"/>
              </a:rPr>
              <a:t>   $lookup:</a:t>
            </a:r>
          </a:p>
          <a:p>
            <a:pPr marL="45720" indent="0">
              <a:spcBef>
                <a:spcPts val="0"/>
              </a:spcBef>
              <a:spcAft>
                <a:spcPts val="0"/>
              </a:spcAft>
              <a:buNone/>
            </a:pPr>
            <a:r>
              <a:rPr lang="en-US" sz="1500" dirty="0">
                <a:latin typeface="Consolas" panose="020B0609020204030204" pitchFamily="49" charset="0"/>
              </a:rPr>
              <a:t>    {</a:t>
            </a:r>
          </a:p>
          <a:p>
            <a:pPr marL="45720" indent="0">
              <a:spcBef>
                <a:spcPts val="0"/>
              </a:spcBef>
              <a:spcAft>
                <a:spcPts val="0"/>
              </a:spcAft>
              <a:buNone/>
            </a:pPr>
            <a:r>
              <a:rPr lang="en-US" sz="1500" dirty="0">
                <a:latin typeface="Consolas" panose="020B0609020204030204" pitchFamily="49" charset="0"/>
              </a:rPr>
              <a:t>     from: "films",</a:t>
            </a:r>
          </a:p>
          <a:p>
            <a:pPr marL="45720" indent="0">
              <a:spcBef>
                <a:spcPts val="0"/>
              </a:spcBef>
              <a:spcAft>
                <a:spcPts val="0"/>
              </a:spcAft>
              <a:buNone/>
            </a:pPr>
            <a:r>
              <a:rPr lang="en-US" sz="1500" dirty="0">
                <a:latin typeface="Consolas" panose="020B0609020204030204" pitchFamily="49" charset="0"/>
              </a:rPr>
              <a:t>     </a:t>
            </a:r>
            <a:r>
              <a:rPr lang="en-US" sz="1500" dirty="0" err="1">
                <a:latin typeface="Consolas" panose="020B0609020204030204" pitchFamily="49" charset="0"/>
              </a:rPr>
              <a:t>localField</a:t>
            </a:r>
            <a:r>
              <a:rPr lang="en-US" sz="1500" dirty="0">
                <a:latin typeface="Consolas" panose="020B0609020204030204" pitchFamily="49" charset="0"/>
              </a:rPr>
              <a:t>: "</a:t>
            </a:r>
            <a:r>
              <a:rPr lang="en-US" sz="1500" dirty="0" err="1">
                <a:latin typeface="Consolas" panose="020B0609020204030204" pitchFamily="49" charset="0"/>
              </a:rPr>
              <a:t>watch_list</a:t>
            </a:r>
            <a:r>
              <a:rPr lang="en-US" sz="1500" dirty="0">
                <a:latin typeface="Consolas" panose="020B0609020204030204" pitchFamily="49" charset="0"/>
              </a:rPr>
              <a:t>",</a:t>
            </a:r>
          </a:p>
          <a:p>
            <a:pPr marL="45720" indent="0">
              <a:spcBef>
                <a:spcPts val="0"/>
              </a:spcBef>
              <a:spcAft>
                <a:spcPts val="0"/>
              </a:spcAft>
              <a:buNone/>
            </a:pPr>
            <a:r>
              <a:rPr lang="en-US" sz="1500" dirty="0">
                <a:latin typeface="Consolas" panose="020B0609020204030204" pitchFamily="49" charset="0"/>
              </a:rPr>
              <a:t>     </a:t>
            </a:r>
            <a:r>
              <a:rPr lang="en-US" sz="1500" dirty="0" err="1">
                <a:latin typeface="Consolas" panose="020B0609020204030204" pitchFamily="49" charset="0"/>
              </a:rPr>
              <a:t>foreignField</a:t>
            </a:r>
            <a:r>
              <a:rPr lang="en-US" sz="1500" dirty="0">
                <a:latin typeface="Consolas" panose="020B0609020204030204" pitchFamily="49" charset="0"/>
              </a:rPr>
              <a:t>: "_id",</a:t>
            </a:r>
          </a:p>
          <a:p>
            <a:pPr marL="45720" indent="0">
              <a:spcBef>
                <a:spcPts val="0"/>
              </a:spcBef>
              <a:spcAft>
                <a:spcPts val="0"/>
              </a:spcAft>
              <a:buNone/>
            </a:pPr>
            <a:r>
              <a:rPr lang="en-US" sz="1500" dirty="0">
                <a:latin typeface="Consolas" panose="020B0609020204030204" pitchFamily="49" charset="0"/>
              </a:rPr>
              <a:t>     as: "</a:t>
            </a:r>
            <a:r>
              <a:rPr lang="en-US" sz="1500" dirty="0" err="1">
                <a:latin typeface="Consolas" panose="020B0609020204030204" pitchFamily="49" charset="0"/>
              </a:rPr>
              <a:t>watch_list_info</a:t>
            </a:r>
            <a:r>
              <a:rPr lang="en-US" sz="1500" dirty="0">
                <a:latin typeface="Consolas" panose="020B0609020204030204" pitchFamily="49" charset="0"/>
              </a:rPr>
              <a:t>"</a:t>
            </a:r>
          </a:p>
          <a:p>
            <a:pPr marL="45720" indent="0">
              <a:spcBef>
                <a:spcPts val="0"/>
              </a:spcBef>
              <a:spcAft>
                <a:spcPts val="0"/>
              </a:spcAft>
              <a:buNone/>
            </a:pPr>
            <a:r>
              <a:rPr lang="en-US" sz="1500" dirty="0">
                <a:latin typeface="Consolas" panose="020B0609020204030204" pitchFamily="49" charset="0"/>
              </a:rPr>
              <a:t>    }</a:t>
            </a:r>
          </a:p>
          <a:p>
            <a:pPr marL="45720" indent="0">
              <a:spcBef>
                <a:spcPts val="0"/>
              </a:spcBef>
              <a:spcAft>
                <a:spcPts val="0"/>
              </a:spcAft>
              <a:buNone/>
            </a:pPr>
            <a:r>
              <a:rPr lang="en-US" sz="1500" dirty="0">
                <a:latin typeface="Consolas" panose="020B0609020204030204" pitchFamily="49" charset="0"/>
              </a:rPr>
              <a:t>  }</a:t>
            </a:r>
          </a:p>
          <a:p>
            <a:pPr marL="45720" indent="0">
              <a:spcBef>
                <a:spcPts val="0"/>
              </a:spcBef>
              <a:spcAft>
                <a:spcPts val="0"/>
              </a:spcAft>
              <a:buNone/>
            </a:pPr>
            <a:r>
              <a:rPr lang="en-US" sz="1500" dirty="0">
                <a:latin typeface="Consolas" panose="020B0609020204030204" pitchFamily="49" charset="0"/>
              </a:rPr>
              <a:t>]).pretty()</a:t>
            </a:r>
          </a:p>
        </p:txBody>
      </p:sp>
      <p:sp>
        <p:nvSpPr>
          <p:cNvPr id="5" name="Content Placeholder 4"/>
          <p:cNvSpPr>
            <a:spLocks noGrp="1"/>
          </p:cNvSpPr>
          <p:nvPr>
            <p:ph sz="half" idx="2"/>
          </p:nvPr>
        </p:nvSpPr>
        <p:spPr>
          <a:xfrm>
            <a:off x="6265984" y="1719071"/>
            <a:ext cx="2640509" cy="4912233"/>
          </a:xfrm>
        </p:spPr>
        <p:txBody>
          <a:bodyPr>
            <a:normAutofit/>
          </a:bodyPr>
          <a:lstStyle/>
          <a:p>
            <a:r>
              <a:rPr lang="en-US" sz="1600" dirty="0"/>
              <a:t>Unwind the array and then lookup</a:t>
            </a:r>
          </a:p>
          <a:p>
            <a:r>
              <a:rPr lang="en-US" sz="1600" dirty="0"/>
              <a:t>Deconstructs an array field from the input documents to output a document for each element.</a:t>
            </a:r>
          </a:p>
          <a:p>
            <a:endParaRPr lang="en-US" sz="1600" dirty="0"/>
          </a:p>
        </p:txBody>
      </p:sp>
      <p:sp>
        <p:nvSpPr>
          <p:cNvPr id="3" name="Title 2"/>
          <p:cNvSpPr>
            <a:spLocks noGrp="1"/>
          </p:cNvSpPr>
          <p:nvPr>
            <p:ph type="title"/>
          </p:nvPr>
        </p:nvSpPr>
        <p:spPr>
          <a:xfrm>
            <a:off x="6207368" y="355847"/>
            <a:ext cx="2554891" cy="1054394"/>
          </a:xfrm>
        </p:spPr>
        <p:txBody>
          <a:bodyPr/>
          <a:lstStyle/>
          <a:p>
            <a:r>
              <a:rPr lang="en-US" sz="2800" dirty="0"/>
              <a:t>JOIN on array elements</a:t>
            </a:r>
          </a:p>
        </p:txBody>
      </p:sp>
      <p:sp>
        <p:nvSpPr>
          <p:cNvPr id="8" name="TextBox 7"/>
          <p:cNvSpPr txBox="1"/>
          <p:nvPr/>
        </p:nvSpPr>
        <p:spPr>
          <a:xfrm>
            <a:off x="4876801" y="1236782"/>
            <a:ext cx="1123025" cy="784830"/>
          </a:xfrm>
          <a:prstGeom prst="rect">
            <a:avLst/>
          </a:prstGeom>
          <a:noFill/>
        </p:spPr>
        <p:txBody>
          <a:bodyPr wrap="square" rtlCol="0">
            <a:spAutoFit/>
          </a:bodyPr>
          <a:lstStyle/>
          <a:p>
            <a:pPr algn="ctr">
              <a:lnSpc>
                <a:spcPts val="1800"/>
              </a:lnSpc>
            </a:pPr>
            <a:r>
              <a:rPr lang="en-US" sz="1200" b="1" dirty="0">
                <a:solidFill>
                  <a:srgbClr val="C00000"/>
                </a:solidFill>
                <a:latin typeface="Comic Sans MS" panose="030F0702030302020204" pitchFamily="66" charset="0"/>
              </a:rPr>
              <a:t>Document for movie id 209</a:t>
            </a:r>
          </a:p>
        </p:txBody>
      </p:sp>
      <p:sp>
        <p:nvSpPr>
          <p:cNvPr id="10" name="TextBox 9"/>
          <p:cNvSpPr txBox="1"/>
          <p:nvPr/>
        </p:nvSpPr>
        <p:spPr>
          <a:xfrm>
            <a:off x="3869718" y="4928530"/>
            <a:ext cx="1123025" cy="784830"/>
          </a:xfrm>
          <a:prstGeom prst="rect">
            <a:avLst/>
          </a:prstGeom>
          <a:noFill/>
        </p:spPr>
        <p:txBody>
          <a:bodyPr wrap="square" rtlCol="0">
            <a:spAutoFit/>
          </a:bodyPr>
          <a:lstStyle/>
          <a:p>
            <a:pPr algn="ctr">
              <a:lnSpc>
                <a:spcPts val="1800"/>
              </a:lnSpc>
            </a:pPr>
            <a:r>
              <a:rPr lang="en-US" sz="1200" b="1" dirty="0">
                <a:solidFill>
                  <a:srgbClr val="C00000"/>
                </a:solidFill>
                <a:latin typeface="Comic Sans MS" panose="030F0702030302020204" pitchFamily="66" charset="0"/>
              </a:rPr>
              <a:t>Document for movie id 9999</a:t>
            </a:r>
          </a:p>
        </p:txBody>
      </p:sp>
      <p:sp>
        <p:nvSpPr>
          <p:cNvPr id="12" name="TextBox 11"/>
          <p:cNvSpPr txBox="1"/>
          <p:nvPr/>
        </p:nvSpPr>
        <p:spPr>
          <a:xfrm>
            <a:off x="4725510" y="5508823"/>
            <a:ext cx="1218551" cy="1246495"/>
          </a:xfrm>
          <a:prstGeom prst="rect">
            <a:avLst/>
          </a:prstGeom>
          <a:noFill/>
        </p:spPr>
        <p:txBody>
          <a:bodyPr wrap="square" rtlCol="0">
            <a:spAutoFit/>
          </a:bodyPr>
          <a:lstStyle/>
          <a:p>
            <a:pPr algn="ctr">
              <a:lnSpc>
                <a:spcPts val="1800"/>
              </a:lnSpc>
            </a:pPr>
            <a:r>
              <a:rPr lang="en-US" sz="1200" b="1" dirty="0">
                <a:solidFill>
                  <a:srgbClr val="C00000"/>
                </a:solidFill>
                <a:latin typeface="Comic Sans MS" panose="030F0702030302020204" pitchFamily="66" charset="0"/>
              </a:rPr>
              <a:t>No such movie, but LEFT OUTER JOIN performed</a:t>
            </a:r>
          </a:p>
        </p:txBody>
      </p:sp>
      <p:cxnSp>
        <p:nvCxnSpPr>
          <p:cNvPr id="6" name="Straight Arrow Connector 5"/>
          <p:cNvCxnSpPr>
            <a:cxnSpLocks/>
          </p:cNvCxnSpPr>
          <p:nvPr/>
        </p:nvCxnSpPr>
        <p:spPr>
          <a:xfrm flipH="1" flipV="1">
            <a:off x="4185138" y="1342292"/>
            <a:ext cx="1916078" cy="1080372"/>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flipH="1">
            <a:off x="3775932" y="5040923"/>
            <a:ext cx="2193960" cy="1050195"/>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7627" y="41031"/>
            <a:ext cx="5991281" cy="6714287"/>
            <a:chOff x="37627" y="41031"/>
            <a:chExt cx="5991281" cy="6714287"/>
          </a:xfrm>
        </p:grpSpPr>
        <p:pic>
          <p:nvPicPr>
            <p:cNvPr id="14" name="Picture 13"/>
            <p:cNvPicPr>
              <a:picLocks noChangeAspect="1"/>
            </p:cNvPicPr>
            <p:nvPr/>
          </p:nvPicPr>
          <p:blipFill rotWithShape="1">
            <a:blip r:embed="rId2"/>
            <a:srcRect r="2369" b="6154"/>
            <a:stretch/>
          </p:blipFill>
          <p:spPr>
            <a:xfrm>
              <a:off x="37627" y="41031"/>
              <a:ext cx="5991281" cy="6714287"/>
            </a:xfrm>
            <a:prstGeom prst="rect">
              <a:avLst/>
            </a:prstGeom>
          </p:spPr>
        </p:pic>
        <p:pic>
          <p:nvPicPr>
            <p:cNvPr id="4" name="Picture 3"/>
            <p:cNvPicPr>
              <a:picLocks noChangeAspect="1"/>
            </p:cNvPicPr>
            <p:nvPr/>
          </p:nvPicPr>
          <p:blipFill>
            <a:blip r:embed="rId3"/>
            <a:stretch>
              <a:fillRect/>
            </a:stretch>
          </p:blipFill>
          <p:spPr>
            <a:xfrm>
              <a:off x="2357923" y="4376723"/>
              <a:ext cx="1560745" cy="141302"/>
            </a:xfrm>
            <a:prstGeom prst="rect">
              <a:avLst/>
            </a:prstGeom>
          </p:spPr>
        </p:pic>
        <p:pic>
          <p:nvPicPr>
            <p:cNvPr id="7" name="Picture 6"/>
            <p:cNvPicPr>
              <a:picLocks noChangeAspect="1"/>
            </p:cNvPicPr>
            <p:nvPr/>
          </p:nvPicPr>
          <p:blipFill>
            <a:blip r:embed="rId4"/>
            <a:stretch>
              <a:fillRect/>
            </a:stretch>
          </p:blipFill>
          <p:spPr>
            <a:xfrm>
              <a:off x="2729431" y="4538440"/>
              <a:ext cx="1439344" cy="136770"/>
            </a:xfrm>
            <a:prstGeom prst="rect">
              <a:avLst/>
            </a:prstGeom>
          </p:spPr>
        </p:pic>
        <p:pic>
          <p:nvPicPr>
            <p:cNvPr id="11" name="Picture 10"/>
            <p:cNvPicPr>
              <a:picLocks noChangeAspect="1"/>
            </p:cNvPicPr>
            <p:nvPr/>
          </p:nvPicPr>
          <p:blipFill>
            <a:blip r:embed="rId5"/>
            <a:stretch>
              <a:fillRect/>
            </a:stretch>
          </p:blipFill>
          <p:spPr>
            <a:xfrm>
              <a:off x="2422312" y="4675210"/>
              <a:ext cx="824964" cy="149993"/>
            </a:xfrm>
            <a:prstGeom prst="rect">
              <a:avLst/>
            </a:prstGeom>
          </p:spPr>
        </p:pic>
      </p:grpSp>
    </p:spTree>
    <p:extLst>
      <p:ext uri="{BB962C8B-B14F-4D97-AF65-F5344CB8AC3E}">
        <p14:creationId xmlns:p14="http://schemas.microsoft.com/office/powerpoint/2010/main" val="3512195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42DBE22-F1B0-4072-B692-F9AF8D6D0BE3}"/>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919F3247-6BAA-464E-BD3A-23473BB7172E}"/>
              </a:ext>
            </a:extLst>
          </p:cNvPr>
          <p:cNvSpPr>
            <a:spLocks noGrp="1"/>
          </p:cNvSpPr>
          <p:nvPr>
            <p:ph type="title"/>
          </p:nvPr>
        </p:nvSpPr>
        <p:spPr/>
        <p:txBody>
          <a:bodyPr/>
          <a:lstStyle/>
          <a:p>
            <a:r>
              <a:rPr lang="en-US" dirty="0"/>
              <a:t>Advanced Mongo</a:t>
            </a:r>
          </a:p>
        </p:txBody>
      </p:sp>
    </p:spTree>
    <p:extLst>
      <p:ext uri="{BB962C8B-B14F-4D97-AF65-F5344CB8AC3E}">
        <p14:creationId xmlns:p14="http://schemas.microsoft.com/office/powerpoint/2010/main" val="823296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sz="2400" dirty="0"/>
              <a:t>MongoDB is an open-source document database, written in C++, and the leading NoSQL database</a:t>
            </a:r>
          </a:p>
          <a:p>
            <a:r>
              <a:rPr lang="en-US" sz="2400" dirty="0"/>
              <a:t>A document-oriented database replaces the concept of a “row” with a more flexible model, the “document.” </a:t>
            </a:r>
          </a:p>
          <a:p>
            <a:pPr lvl="1"/>
            <a:r>
              <a:rPr lang="en-US" sz="2000" dirty="0"/>
              <a:t>By allowing embedded documents and arrays, the document-oriented approach makes it possible to represent complex hierarchical relationships with a single record.</a:t>
            </a:r>
            <a:endParaRPr lang="en-US" sz="2400" dirty="0"/>
          </a:p>
          <a:p>
            <a:r>
              <a:rPr lang="en-US" sz="2400" dirty="0"/>
              <a:t>Documents are stored in BSON (Binary JSON) format rather than pure JSON</a:t>
            </a:r>
          </a:p>
          <a:p>
            <a:pPr lvl="1"/>
            <a:r>
              <a:rPr lang="en-US" sz="2000" dirty="0"/>
              <a:t>Additional data types</a:t>
            </a:r>
          </a:p>
          <a:p>
            <a:pPr lvl="1"/>
            <a:r>
              <a:rPr lang="en-US" sz="2000" dirty="0"/>
              <a:t>More efficient storage</a:t>
            </a:r>
          </a:p>
          <a:p>
            <a:endParaRPr lang="en-US" sz="2400" dirty="0"/>
          </a:p>
        </p:txBody>
      </p:sp>
      <p:sp>
        <p:nvSpPr>
          <p:cNvPr id="4" name="Title 3"/>
          <p:cNvSpPr>
            <a:spLocks noGrp="1"/>
          </p:cNvSpPr>
          <p:nvPr>
            <p:ph type="title"/>
          </p:nvPr>
        </p:nvSpPr>
        <p:spPr/>
        <p:txBody>
          <a:bodyPr/>
          <a:lstStyle/>
          <a:p>
            <a:r>
              <a:rPr lang="en-US" dirty="0"/>
              <a:t>What is MongoDB?</a:t>
            </a:r>
          </a:p>
        </p:txBody>
      </p:sp>
      <mc:AlternateContent xmlns:mc="http://schemas.openxmlformats.org/markup-compatibility/2006" xmlns:p14="http://schemas.microsoft.com/office/powerpoint/2010/main">
        <mc:Choice Requires="p14">
          <p:contentPart p14:bwMode="auto" r:id="rId2">
            <p14:nvContentPartPr>
              <p14:cNvPr id="16" name="Ink 15"/>
              <p14:cNvContentPartPr/>
              <p14:nvPr/>
            </p14:nvContentPartPr>
            <p14:xfrm>
              <a:off x="5902436" y="2256626"/>
              <a:ext cx="199440" cy="281520"/>
            </p14:xfrm>
          </p:contentPart>
        </mc:Choice>
        <mc:Fallback xmlns="">
          <p:pic>
            <p:nvPicPr>
              <p:cNvPr id="16" name="Ink 15"/>
              <p:cNvPicPr/>
              <p:nvPr/>
            </p:nvPicPr>
            <p:blipFill>
              <a:blip r:embed="rId3"/>
              <a:stretch>
                <a:fillRect/>
              </a:stretch>
            </p:blipFill>
            <p:spPr>
              <a:xfrm>
                <a:off x="5898842" y="2253031"/>
                <a:ext cx="206268" cy="28835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p14:cNvContentPartPr/>
              <p14:nvPr/>
            </p14:nvContentPartPr>
            <p14:xfrm>
              <a:off x="1729028" y="5380756"/>
              <a:ext cx="144" cy="144"/>
            </p14:xfrm>
          </p:contentPart>
        </mc:Choice>
        <mc:Fallback xmlns="">
          <p:pic>
            <p:nvPicPr>
              <p:cNvPr id="24" name="Ink 23"/>
              <p:cNvPicPr/>
              <p:nvPr/>
            </p:nvPicPr>
            <p:blipFill>
              <a:blip r:embed="rId5"/>
              <a:stretch>
                <a:fillRect/>
              </a:stretch>
            </p:blipFill>
            <p:spPr>
              <a:xfrm>
                <a:off x="1727588" y="5379316"/>
                <a:ext cx="2880" cy="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p14:cNvContentPartPr/>
              <p14:nvPr/>
            </p14:nvContentPartPr>
            <p14:xfrm>
              <a:off x="1149099" y="4689311"/>
              <a:ext cx="31104" cy="6336"/>
            </p14:xfrm>
          </p:contentPart>
        </mc:Choice>
        <mc:Fallback xmlns="">
          <p:pic>
            <p:nvPicPr>
              <p:cNvPr id="25" name="Ink 24"/>
              <p:cNvPicPr/>
              <p:nvPr/>
            </p:nvPicPr>
            <p:blipFill>
              <a:blip r:embed="rId7"/>
              <a:stretch>
                <a:fillRect/>
              </a:stretch>
            </p:blipFill>
            <p:spPr>
              <a:xfrm>
                <a:off x="1145524" y="4685976"/>
                <a:ext cx="37897" cy="126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9" name="Ink 38"/>
              <p14:cNvContentPartPr/>
              <p14:nvPr/>
            </p14:nvContentPartPr>
            <p14:xfrm>
              <a:off x="3849099" y="2662799"/>
              <a:ext cx="18648" cy="6336"/>
            </p14:xfrm>
          </p:contentPart>
        </mc:Choice>
        <mc:Fallback xmlns="">
          <p:pic>
            <p:nvPicPr>
              <p:cNvPr id="39" name="Ink 38"/>
              <p:cNvPicPr/>
              <p:nvPr/>
            </p:nvPicPr>
            <p:blipFill>
              <a:blip r:embed="rId9"/>
              <a:stretch>
                <a:fillRect/>
              </a:stretch>
            </p:blipFill>
            <p:spPr>
              <a:xfrm>
                <a:off x="3845581" y="2659464"/>
                <a:ext cx="25333" cy="1267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p14:cNvContentPartPr/>
              <p14:nvPr/>
            </p14:nvContentPartPr>
            <p14:xfrm>
              <a:off x="4046739" y="2668919"/>
              <a:ext cx="6840" cy="360"/>
            </p14:xfrm>
          </p:contentPart>
        </mc:Choice>
        <mc:Fallback xmlns="">
          <p:pic>
            <p:nvPicPr>
              <p:cNvPr id="40" name="Ink 39"/>
              <p:cNvPicPr/>
              <p:nvPr/>
            </p:nvPicPr>
            <p:blipFill>
              <a:blip r:embed="rId11"/>
              <a:stretch>
                <a:fillRect/>
              </a:stretch>
            </p:blipFill>
            <p:spPr>
              <a:xfrm>
                <a:off x="4043139" y="2665319"/>
                <a:ext cx="13680" cy="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Ink 43"/>
              <p14:cNvContentPartPr/>
              <p14:nvPr/>
            </p14:nvContentPartPr>
            <p14:xfrm>
              <a:off x="6078404" y="4993972"/>
              <a:ext cx="6048" cy="6048"/>
            </p14:xfrm>
          </p:contentPart>
        </mc:Choice>
        <mc:Fallback xmlns="">
          <p:pic>
            <p:nvPicPr>
              <p:cNvPr id="44" name="Ink 43"/>
              <p:cNvPicPr/>
              <p:nvPr/>
            </p:nvPicPr>
            <p:blipFill>
              <a:blip r:embed="rId13"/>
              <a:stretch>
                <a:fillRect/>
              </a:stretch>
            </p:blipFill>
            <p:spPr>
              <a:xfrm>
                <a:off x="6075044" y="4990612"/>
                <a:ext cx="12432" cy="12432"/>
              </a:xfrm>
              <a:prstGeom prst="rect">
                <a:avLst/>
              </a:prstGeom>
            </p:spPr>
          </p:pic>
        </mc:Fallback>
      </mc:AlternateContent>
    </p:spTree>
    <p:extLst>
      <p:ext uri="{BB962C8B-B14F-4D97-AF65-F5344CB8AC3E}">
        <p14:creationId xmlns:p14="http://schemas.microsoft.com/office/powerpoint/2010/main" val="514607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a:p>
        </p:txBody>
      </p:sp>
      <p:sp>
        <p:nvSpPr>
          <p:cNvPr id="5" name="Title 4"/>
          <p:cNvSpPr>
            <a:spLocks noGrp="1"/>
          </p:cNvSpPr>
          <p:nvPr>
            <p:ph type="title"/>
          </p:nvPr>
        </p:nvSpPr>
        <p:spPr/>
        <p:txBody>
          <a:bodyPr/>
          <a:lstStyle/>
          <a:p>
            <a:r>
              <a:rPr lang="en-US" dirty="0"/>
              <a:t>Scripting for Mongo</a:t>
            </a:r>
          </a:p>
        </p:txBody>
      </p:sp>
    </p:spTree>
    <p:extLst>
      <p:ext uri="{BB962C8B-B14F-4D97-AF65-F5344CB8AC3E}">
        <p14:creationId xmlns:p14="http://schemas.microsoft.com/office/powerpoint/2010/main" val="1925581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A287E4-2E4F-4CDB-BAAC-CDD56704DC3D}"/>
              </a:ext>
            </a:extLst>
          </p:cNvPr>
          <p:cNvSpPr>
            <a:spLocks noGrp="1"/>
          </p:cNvSpPr>
          <p:nvPr>
            <p:ph idx="1"/>
          </p:nvPr>
        </p:nvSpPr>
        <p:spPr/>
        <p:txBody>
          <a:bodyPr/>
          <a:lstStyle/>
          <a:p>
            <a:r>
              <a:rPr lang="en-US" dirty="0"/>
              <a:t>MongoDB is partially written in JavaScript.  So, it can be interacted with using </a:t>
            </a:r>
            <a:r>
              <a:rPr lang="en-US" dirty="0" err="1"/>
              <a:t>javascript</a:t>
            </a:r>
            <a:r>
              <a:rPr lang="en-US" dirty="0"/>
              <a:t> files.</a:t>
            </a:r>
          </a:p>
          <a:p>
            <a:r>
              <a:rPr lang="en-US" dirty="0"/>
              <a:t>You cannot use any shell helper (e.g. use &lt;</a:t>
            </a:r>
            <a:r>
              <a:rPr lang="en-US" dirty="0" err="1"/>
              <a:t>dbname</a:t>
            </a:r>
            <a:r>
              <a:rPr lang="en-US" dirty="0"/>
              <a:t>&gt;, show </a:t>
            </a:r>
            <a:r>
              <a:rPr lang="en-US" dirty="0" err="1"/>
              <a:t>dbs</a:t>
            </a:r>
            <a:r>
              <a:rPr lang="en-US" dirty="0"/>
              <a:t>, etc.) inside the JavaScript file because they are not valid JavaScript.</a:t>
            </a:r>
          </a:p>
          <a:p>
            <a:r>
              <a:rPr lang="en-US" dirty="0"/>
              <a:t>Excellent for complex Mongo queries.</a:t>
            </a:r>
            <a:br>
              <a:rPr lang="en-US" dirty="0"/>
            </a:br>
            <a:r>
              <a:rPr lang="en-US" dirty="0"/>
              <a:t>Who really wants to type these long queries in the command shell?</a:t>
            </a:r>
          </a:p>
          <a:p>
            <a:r>
              <a:rPr lang="en-US" dirty="0"/>
              <a:t>Scripts can be run outside of Mongo from the command line, or inside of mongo using load("&lt;</a:t>
            </a:r>
            <a:r>
              <a:rPr lang="en-US" dirty="0" err="1"/>
              <a:t>scriptname</a:t>
            </a:r>
            <a:r>
              <a:rPr lang="en-US" dirty="0"/>
              <a:t>&gt;");</a:t>
            </a:r>
          </a:p>
        </p:txBody>
      </p:sp>
      <p:sp>
        <p:nvSpPr>
          <p:cNvPr id="4" name="Title 3">
            <a:extLst>
              <a:ext uri="{FF2B5EF4-FFF2-40B4-BE49-F238E27FC236}">
                <a16:creationId xmlns:a16="http://schemas.microsoft.com/office/drawing/2014/main" id="{2B9FC373-9C63-4B85-891E-49910184198A}"/>
              </a:ext>
            </a:extLst>
          </p:cNvPr>
          <p:cNvSpPr>
            <a:spLocks noGrp="1"/>
          </p:cNvSpPr>
          <p:nvPr>
            <p:ph type="title"/>
          </p:nvPr>
        </p:nvSpPr>
        <p:spPr/>
        <p:txBody>
          <a:bodyPr/>
          <a:lstStyle/>
          <a:p>
            <a:r>
              <a:rPr lang="en-US" dirty="0"/>
              <a:t>Why use Map-reduce</a:t>
            </a:r>
          </a:p>
        </p:txBody>
      </p:sp>
    </p:spTree>
    <p:extLst>
      <p:ext uri="{BB962C8B-B14F-4D97-AF65-F5344CB8AC3E}">
        <p14:creationId xmlns:p14="http://schemas.microsoft.com/office/powerpoint/2010/main" val="1567249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14F1D6-83AF-4A4D-AB17-0259AD00C6D9}"/>
              </a:ext>
            </a:extLst>
          </p:cNvPr>
          <p:cNvSpPr>
            <a:spLocks noGrp="1"/>
          </p:cNvSpPr>
          <p:nvPr>
            <p:ph idx="1"/>
          </p:nvPr>
        </p:nvSpPr>
        <p:spPr/>
        <p:txBody>
          <a:bodyPr>
            <a:noAutofit/>
          </a:bodyPr>
          <a:lstStyle/>
          <a:p>
            <a:pPr marL="45720" indent="0">
              <a:spcBef>
                <a:spcPts val="0"/>
              </a:spcBef>
              <a:spcAft>
                <a:spcPts val="0"/>
              </a:spcAft>
              <a:buNone/>
            </a:pPr>
            <a:r>
              <a:rPr lang="en-US" sz="1400" dirty="0">
                <a:latin typeface="Consolas" panose="020B0609020204030204" pitchFamily="49" charset="0"/>
              </a:rPr>
              <a:t>// Run from </a:t>
            </a:r>
            <a:r>
              <a:rPr lang="en-US" sz="1400" dirty="0" err="1">
                <a:latin typeface="Consolas" panose="020B0609020204030204" pitchFamily="49" charset="0"/>
              </a:rPr>
              <a:t>shakespeare</a:t>
            </a:r>
            <a:r>
              <a:rPr lang="en-US" sz="1400" dirty="0">
                <a:latin typeface="Consolas" panose="020B0609020204030204" pitchFamily="49" charset="0"/>
              </a:rPr>
              <a:t> database.  </a:t>
            </a:r>
            <a:r>
              <a:rPr lang="en-US" sz="1400" dirty="0" err="1">
                <a:latin typeface="Consolas" panose="020B0609020204030204" pitchFamily="49" charset="0"/>
              </a:rPr>
              <a:t>Javascript</a:t>
            </a:r>
            <a:r>
              <a:rPr lang="en-US" sz="1400" dirty="0">
                <a:latin typeface="Consolas" panose="020B0609020204030204" pitchFamily="49" charset="0"/>
              </a:rPr>
              <a:t> alternative for "use"</a:t>
            </a:r>
          </a:p>
          <a:p>
            <a:pPr marL="45720" indent="0">
              <a:spcBef>
                <a:spcPts val="0"/>
              </a:spcBef>
              <a:spcAft>
                <a:spcPts val="0"/>
              </a:spcAft>
              <a:buNone/>
            </a:pPr>
            <a:r>
              <a:rPr lang="en-US" sz="1400" dirty="0" err="1">
                <a:latin typeface="Consolas" panose="020B0609020204030204" pitchFamily="49" charset="0"/>
              </a:rPr>
              <a:t>db</a:t>
            </a:r>
            <a:r>
              <a:rPr lang="en-US" sz="1400" dirty="0">
                <a:latin typeface="Consolas" panose="020B0609020204030204" pitchFamily="49" charset="0"/>
              </a:rPr>
              <a:t> = </a:t>
            </a:r>
            <a:r>
              <a:rPr lang="en-US" sz="1400" dirty="0" err="1">
                <a:latin typeface="Consolas" panose="020B0609020204030204" pitchFamily="49" charset="0"/>
              </a:rPr>
              <a:t>db.getSiblingDB</a:t>
            </a:r>
            <a:r>
              <a:rPr lang="en-US" sz="1400" dirty="0">
                <a:latin typeface="Consolas" panose="020B0609020204030204" pitchFamily="49" charset="0"/>
              </a:rPr>
              <a:t>('</a:t>
            </a:r>
            <a:r>
              <a:rPr lang="en-US" sz="1400" dirty="0" err="1">
                <a:latin typeface="Consolas" panose="020B0609020204030204" pitchFamily="49" charset="0"/>
              </a:rPr>
              <a:t>shakespeare</a:t>
            </a:r>
            <a:r>
              <a:rPr lang="en-US" sz="1400" dirty="0">
                <a:latin typeface="Consolas" panose="020B0609020204030204" pitchFamily="49" charset="0"/>
              </a:rPr>
              <a:t>');</a:t>
            </a:r>
          </a:p>
          <a:p>
            <a:pPr marL="45720" indent="0">
              <a:spcBef>
                <a:spcPts val="0"/>
              </a:spcBef>
              <a:spcAft>
                <a:spcPts val="0"/>
              </a:spcAft>
              <a:buNone/>
            </a:pPr>
            <a:endParaRPr lang="en-US" sz="1400" dirty="0">
              <a:latin typeface="Consolas" panose="020B0609020204030204" pitchFamily="49" charset="0"/>
            </a:endParaRPr>
          </a:p>
          <a:p>
            <a:pPr marL="45720" indent="0">
              <a:spcBef>
                <a:spcPts val="0"/>
              </a:spcBef>
              <a:spcAft>
                <a:spcPts val="0"/>
              </a:spcAft>
              <a:buNone/>
            </a:pPr>
            <a:r>
              <a:rPr lang="en-US" sz="1400" dirty="0">
                <a:latin typeface="Consolas" panose="020B0609020204030204" pitchFamily="49" charset="0"/>
              </a:rPr>
              <a:t>// Show the number of documents</a:t>
            </a:r>
          </a:p>
          <a:p>
            <a:pPr marL="45720" indent="0">
              <a:spcBef>
                <a:spcPts val="0"/>
              </a:spcBef>
              <a:spcAft>
                <a:spcPts val="0"/>
              </a:spcAft>
              <a:buNone/>
            </a:pPr>
            <a:r>
              <a:rPr lang="en-US" sz="1400" dirty="0" err="1">
                <a:latin typeface="Consolas" panose="020B0609020204030204" pitchFamily="49" charset="0"/>
              </a:rPr>
              <a:t>numdocs</a:t>
            </a:r>
            <a:r>
              <a:rPr lang="en-US" sz="1400" dirty="0">
                <a:latin typeface="Consolas" panose="020B0609020204030204" pitchFamily="49" charset="0"/>
              </a:rPr>
              <a:t> = </a:t>
            </a:r>
            <a:r>
              <a:rPr lang="en-US" sz="1400" dirty="0" err="1">
                <a:latin typeface="Consolas" panose="020B0609020204030204" pitchFamily="49" charset="0"/>
              </a:rPr>
              <a:t>db.shakespeare.count</a:t>
            </a:r>
            <a:r>
              <a:rPr lang="en-US" sz="1400" dirty="0">
                <a:latin typeface="Consolas" panose="020B0609020204030204" pitchFamily="49" charset="0"/>
              </a:rPr>
              <a:t>();</a:t>
            </a:r>
          </a:p>
          <a:p>
            <a:pPr marL="45720" indent="0">
              <a:spcBef>
                <a:spcPts val="0"/>
              </a:spcBef>
              <a:spcAft>
                <a:spcPts val="0"/>
              </a:spcAft>
              <a:buNone/>
            </a:pPr>
            <a:r>
              <a:rPr lang="en-US" sz="1400" dirty="0">
                <a:latin typeface="Consolas" panose="020B0609020204030204" pitchFamily="49" charset="0"/>
              </a:rPr>
              <a:t>print("There are " + </a:t>
            </a:r>
            <a:r>
              <a:rPr lang="en-US" sz="1400" dirty="0" err="1">
                <a:latin typeface="Consolas" panose="020B0609020204030204" pitchFamily="49" charset="0"/>
              </a:rPr>
              <a:t>numdocs</a:t>
            </a:r>
            <a:r>
              <a:rPr lang="en-US" sz="1400" dirty="0">
                <a:latin typeface="Consolas" panose="020B0609020204030204" pitchFamily="49" charset="0"/>
              </a:rPr>
              <a:t> + " documents in collection.\n");</a:t>
            </a:r>
          </a:p>
          <a:p>
            <a:pPr marL="45720" indent="0">
              <a:spcBef>
                <a:spcPts val="0"/>
              </a:spcBef>
              <a:spcAft>
                <a:spcPts val="0"/>
              </a:spcAft>
              <a:buNone/>
            </a:pPr>
            <a:endParaRPr lang="en-US" sz="1400" dirty="0">
              <a:latin typeface="Consolas" panose="020B0609020204030204" pitchFamily="49" charset="0"/>
            </a:endParaRPr>
          </a:p>
          <a:p>
            <a:pPr marL="45720" indent="0">
              <a:spcBef>
                <a:spcPts val="0"/>
              </a:spcBef>
              <a:spcAft>
                <a:spcPts val="0"/>
              </a:spcAft>
              <a:buNone/>
            </a:pPr>
            <a:r>
              <a:rPr lang="en-US" sz="1400" dirty="0">
                <a:latin typeface="Consolas" panose="020B0609020204030204" pitchFamily="49" charset="0"/>
              </a:rPr>
              <a:t>// Sample Macbeth long line</a:t>
            </a:r>
          </a:p>
          <a:p>
            <a:pPr marL="45720" indent="0">
              <a:spcBef>
                <a:spcPts val="0"/>
              </a:spcBef>
              <a:spcAft>
                <a:spcPts val="0"/>
              </a:spcAft>
              <a:buNone/>
            </a:pPr>
            <a:r>
              <a:rPr lang="en-US" sz="1400" dirty="0">
                <a:latin typeface="Consolas" panose="020B0609020204030204" pitchFamily="49" charset="0"/>
              </a:rPr>
              <a:t>print("Here is a sample line from Macbeth.");</a:t>
            </a:r>
          </a:p>
          <a:p>
            <a:pPr marL="45720" indent="0">
              <a:spcBef>
                <a:spcPts val="0"/>
              </a:spcBef>
              <a:spcAft>
                <a:spcPts val="0"/>
              </a:spcAft>
              <a:buNone/>
            </a:pPr>
            <a:r>
              <a:rPr lang="en-US" sz="1400" dirty="0" err="1">
                <a:latin typeface="Consolas" panose="020B0609020204030204" pitchFamily="49" charset="0"/>
              </a:rPr>
              <a:t>someMacbeth</a:t>
            </a:r>
            <a:r>
              <a:rPr lang="en-US" sz="1400" dirty="0">
                <a:latin typeface="Consolas" panose="020B0609020204030204" pitchFamily="49" charset="0"/>
              </a:rPr>
              <a:t> =  </a:t>
            </a:r>
            <a:r>
              <a:rPr lang="en-US" sz="1400" dirty="0" err="1">
                <a:latin typeface="Consolas" panose="020B0609020204030204" pitchFamily="49" charset="0"/>
              </a:rPr>
              <a:t>db.shakespeare.findOne</a:t>
            </a:r>
            <a:r>
              <a:rPr lang="en-US" sz="1400" dirty="0">
                <a:latin typeface="Consolas" panose="020B0609020204030204" pitchFamily="49" charset="0"/>
              </a:rPr>
              <a:t>(</a:t>
            </a:r>
          </a:p>
          <a:p>
            <a:pPr marL="45720" indent="0">
              <a:spcBef>
                <a:spcPts val="0"/>
              </a:spcBef>
              <a:spcAft>
                <a:spcPts val="0"/>
              </a:spcAft>
              <a:buNone/>
            </a:pPr>
            <a:r>
              <a:rPr lang="en-US" sz="1400" dirty="0">
                <a:latin typeface="Consolas" panose="020B0609020204030204" pitchFamily="49" charset="0"/>
              </a:rPr>
              <a:t>  {</a:t>
            </a:r>
          </a:p>
          <a:p>
            <a:pPr marL="45720" indent="0">
              <a:spcBef>
                <a:spcPts val="0"/>
              </a:spcBef>
              <a:spcAft>
                <a:spcPts val="0"/>
              </a:spcAft>
              <a:buNone/>
            </a:pPr>
            <a:r>
              <a:rPr lang="en-US" sz="1400" dirty="0">
                <a:latin typeface="Consolas" panose="020B0609020204030204" pitchFamily="49" charset="0"/>
              </a:rPr>
              <a:t>    </a:t>
            </a:r>
            <a:r>
              <a:rPr lang="en-US" sz="1400" dirty="0" err="1">
                <a:latin typeface="Consolas" panose="020B0609020204030204" pitchFamily="49" charset="0"/>
              </a:rPr>
              <a:t>play_name</a:t>
            </a:r>
            <a:r>
              <a:rPr lang="en-US" sz="1400" dirty="0">
                <a:latin typeface="Consolas" panose="020B0609020204030204" pitchFamily="49" charset="0"/>
              </a:rPr>
              <a:t> : "</a:t>
            </a:r>
            <a:r>
              <a:rPr lang="en-US" sz="1400" dirty="0" err="1">
                <a:latin typeface="Consolas" panose="020B0609020204030204" pitchFamily="49" charset="0"/>
              </a:rPr>
              <a:t>macbeth</a:t>
            </a:r>
            <a:r>
              <a:rPr lang="en-US" sz="1400" dirty="0">
                <a:latin typeface="Consolas" panose="020B0609020204030204" pitchFamily="49" charset="0"/>
              </a:rPr>
              <a:t>", type : "line",</a:t>
            </a:r>
          </a:p>
          <a:p>
            <a:pPr marL="45720" indent="0">
              <a:spcBef>
                <a:spcPts val="0"/>
              </a:spcBef>
              <a:spcAft>
                <a:spcPts val="0"/>
              </a:spcAft>
              <a:buNone/>
            </a:pPr>
            <a:r>
              <a:rPr lang="en-US" sz="1400" dirty="0">
                <a:latin typeface="Consolas" panose="020B0609020204030204" pitchFamily="49" charset="0"/>
              </a:rPr>
              <a:t>    $expr :  { $</a:t>
            </a:r>
            <a:r>
              <a:rPr lang="en-US" sz="1400" dirty="0" err="1">
                <a:latin typeface="Consolas" panose="020B0609020204030204" pitchFamily="49" charset="0"/>
              </a:rPr>
              <a:t>gt</a:t>
            </a:r>
            <a:r>
              <a:rPr lang="en-US" sz="1400" dirty="0">
                <a:latin typeface="Consolas" panose="020B0609020204030204" pitchFamily="49" charset="0"/>
              </a:rPr>
              <a:t> : [ { $</a:t>
            </a:r>
            <a:r>
              <a:rPr lang="en-US" sz="1400" dirty="0" err="1">
                <a:latin typeface="Consolas" panose="020B0609020204030204" pitchFamily="49" charset="0"/>
              </a:rPr>
              <a:t>strLenCP</a:t>
            </a:r>
            <a:r>
              <a:rPr lang="en-US" sz="1400" dirty="0">
                <a:latin typeface="Consolas" panose="020B0609020204030204" pitchFamily="49" charset="0"/>
              </a:rPr>
              <a:t> : "$</a:t>
            </a:r>
            <a:r>
              <a:rPr lang="en-US" sz="1400" dirty="0" err="1">
                <a:latin typeface="Consolas" panose="020B0609020204030204" pitchFamily="49" charset="0"/>
              </a:rPr>
              <a:t>text_entry</a:t>
            </a:r>
            <a:r>
              <a:rPr lang="en-US" sz="1400" dirty="0">
                <a:latin typeface="Consolas" panose="020B0609020204030204" pitchFamily="49" charset="0"/>
              </a:rPr>
              <a:t>" }, 20 ] }</a:t>
            </a:r>
          </a:p>
          <a:p>
            <a:pPr marL="45720" indent="0">
              <a:spcBef>
                <a:spcPts val="0"/>
              </a:spcBef>
              <a:spcAft>
                <a:spcPts val="0"/>
              </a:spcAft>
              <a:buNone/>
            </a:pPr>
            <a:r>
              <a:rPr lang="en-US" sz="1400" dirty="0">
                <a:latin typeface="Consolas" panose="020B0609020204030204" pitchFamily="49" charset="0"/>
              </a:rPr>
              <a:t>  },</a:t>
            </a:r>
          </a:p>
          <a:p>
            <a:pPr marL="45720" indent="0">
              <a:spcBef>
                <a:spcPts val="0"/>
              </a:spcBef>
              <a:spcAft>
                <a:spcPts val="0"/>
              </a:spcAft>
              <a:buNone/>
            </a:pPr>
            <a:r>
              <a:rPr lang="en-US" sz="1400" dirty="0">
                <a:latin typeface="Consolas" panose="020B0609020204030204" pitchFamily="49" charset="0"/>
              </a:rPr>
              <a:t>  { </a:t>
            </a:r>
            <a:r>
              <a:rPr lang="en-US" sz="1400" dirty="0" err="1">
                <a:latin typeface="Consolas" panose="020B0609020204030204" pitchFamily="49" charset="0"/>
              </a:rPr>
              <a:t>line_id</a:t>
            </a:r>
            <a:r>
              <a:rPr lang="en-US" sz="1400" dirty="0">
                <a:latin typeface="Consolas" panose="020B0609020204030204" pitchFamily="49" charset="0"/>
              </a:rPr>
              <a:t> : 1, </a:t>
            </a:r>
            <a:r>
              <a:rPr lang="en-US" sz="1400" dirty="0" err="1">
                <a:latin typeface="Consolas" panose="020B0609020204030204" pitchFamily="49" charset="0"/>
              </a:rPr>
              <a:t>play_name</a:t>
            </a:r>
            <a:r>
              <a:rPr lang="en-US" sz="1400" dirty="0">
                <a:latin typeface="Consolas" panose="020B0609020204030204" pitchFamily="49" charset="0"/>
              </a:rPr>
              <a:t> : 2, speaker : 3,  </a:t>
            </a:r>
            <a:r>
              <a:rPr lang="en-US" sz="1400" dirty="0" err="1">
                <a:latin typeface="Consolas" panose="020B0609020204030204" pitchFamily="49" charset="0"/>
              </a:rPr>
              <a:t>text_entry</a:t>
            </a:r>
            <a:r>
              <a:rPr lang="en-US" sz="1400" dirty="0">
                <a:latin typeface="Consolas" panose="020B0609020204030204" pitchFamily="49" charset="0"/>
              </a:rPr>
              <a:t>: 4 }</a:t>
            </a:r>
          </a:p>
          <a:p>
            <a:pPr marL="45720" indent="0">
              <a:spcBef>
                <a:spcPts val="0"/>
              </a:spcBef>
              <a:spcAft>
                <a:spcPts val="0"/>
              </a:spcAft>
              <a:buNone/>
            </a:pPr>
            <a:r>
              <a:rPr lang="en-US" sz="1400" dirty="0">
                <a:latin typeface="Consolas" panose="020B0609020204030204" pitchFamily="49" charset="0"/>
              </a:rPr>
              <a:t>);</a:t>
            </a:r>
          </a:p>
          <a:p>
            <a:pPr marL="45720" indent="0">
              <a:spcBef>
                <a:spcPts val="0"/>
              </a:spcBef>
              <a:spcAft>
                <a:spcPts val="0"/>
              </a:spcAft>
              <a:buNone/>
            </a:pPr>
            <a:r>
              <a:rPr lang="en-US" sz="1400" dirty="0" err="1">
                <a:latin typeface="Consolas" panose="020B0609020204030204" pitchFamily="49" charset="0"/>
              </a:rPr>
              <a:t>printjson</a:t>
            </a:r>
            <a:r>
              <a:rPr lang="en-US" sz="1400" dirty="0">
                <a:latin typeface="Consolas" panose="020B0609020204030204" pitchFamily="49" charset="0"/>
              </a:rPr>
              <a:t>(</a:t>
            </a:r>
            <a:r>
              <a:rPr lang="en-US" sz="1400" dirty="0" err="1">
                <a:latin typeface="Consolas" panose="020B0609020204030204" pitchFamily="49" charset="0"/>
              </a:rPr>
              <a:t>someMacbeth</a:t>
            </a:r>
            <a:r>
              <a:rPr lang="en-US" sz="1400" dirty="0">
                <a:latin typeface="Consolas" panose="020B0609020204030204" pitchFamily="49" charset="0"/>
              </a:rPr>
              <a:t>);</a:t>
            </a:r>
          </a:p>
          <a:p>
            <a:pPr marL="45720" indent="0">
              <a:spcBef>
                <a:spcPts val="0"/>
              </a:spcBef>
              <a:spcAft>
                <a:spcPts val="0"/>
              </a:spcAft>
              <a:buNone/>
            </a:pPr>
            <a:endParaRPr lang="en-US" sz="1400" dirty="0">
              <a:latin typeface="Consolas" panose="020B0609020204030204" pitchFamily="49" charset="0"/>
            </a:endParaRPr>
          </a:p>
        </p:txBody>
      </p:sp>
      <p:sp>
        <p:nvSpPr>
          <p:cNvPr id="3" name="Title 2">
            <a:extLst>
              <a:ext uri="{FF2B5EF4-FFF2-40B4-BE49-F238E27FC236}">
                <a16:creationId xmlns:a16="http://schemas.microsoft.com/office/drawing/2014/main" id="{8D37B95C-B6CB-426B-B90D-731B2259129C}"/>
              </a:ext>
            </a:extLst>
          </p:cNvPr>
          <p:cNvSpPr>
            <a:spLocks noGrp="1"/>
          </p:cNvSpPr>
          <p:nvPr>
            <p:ph type="title"/>
          </p:nvPr>
        </p:nvSpPr>
        <p:spPr/>
        <p:txBody>
          <a:bodyPr/>
          <a:lstStyle/>
          <a:p>
            <a:r>
              <a:rPr lang="en-US" dirty="0"/>
              <a:t>Example: Shakespeare Aggregation  </a:t>
            </a:r>
            <a:r>
              <a:rPr lang="en-US" sz="2400" dirty="0"/>
              <a:t>(1)</a:t>
            </a:r>
            <a:endParaRPr lang="en-US" dirty="0"/>
          </a:p>
        </p:txBody>
      </p:sp>
    </p:spTree>
    <p:extLst>
      <p:ext uri="{BB962C8B-B14F-4D97-AF65-F5344CB8AC3E}">
        <p14:creationId xmlns:p14="http://schemas.microsoft.com/office/powerpoint/2010/main" val="2425421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14F1D6-83AF-4A4D-AB17-0259AD00C6D9}"/>
              </a:ext>
            </a:extLst>
          </p:cNvPr>
          <p:cNvSpPr>
            <a:spLocks noGrp="1"/>
          </p:cNvSpPr>
          <p:nvPr>
            <p:ph idx="1"/>
          </p:nvPr>
        </p:nvSpPr>
        <p:spPr/>
        <p:txBody>
          <a:bodyPr>
            <a:noAutofit/>
          </a:bodyPr>
          <a:lstStyle/>
          <a:p>
            <a:pPr marL="45720" indent="0">
              <a:spcBef>
                <a:spcPts val="0"/>
              </a:spcBef>
              <a:spcAft>
                <a:spcPts val="0"/>
              </a:spcAft>
              <a:buNone/>
            </a:pPr>
            <a:r>
              <a:rPr lang="en-US" sz="1400" dirty="0">
                <a:latin typeface="Consolas" panose="020B0609020204030204" pitchFamily="49" charset="0"/>
              </a:rPr>
              <a:t>// Aggregation framework to find number of speaker lines in Macbeth</a:t>
            </a:r>
          </a:p>
          <a:p>
            <a:pPr marL="45720" indent="0">
              <a:spcBef>
                <a:spcPts val="0"/>
              </a:spcBef>
              <a:spcAft>
                <a:spcPts val="0"/>
              </a:spcAft>
              <a:buNone/>
            </a:pPr>
            <a:r>
              <a:rPr lang="en-US" sz="1400" dirty="0" err="1">
                <a:latin typeface="Consolas" panose="020B0609020204030204" pitchFamily="49" charset="0"/>
              </a:rPr>
              <a:t>db.shakespeare.aggregate</a:t>
            </a:r>
            <a:r>
              <a:rPr lang="en-US" sz="1400" dirty="0">
                <a:latin typeface="Consolas" panose="020B0609020204030204" pitchFamily="49" charset="0"/>
              </a:rPr>
              <a:t>( [</a:t>
            </a:r>
          </a:p>
          <a:p>
            <a:pPr marL="45720" indent="0">
              <a:spcBef>
                <a:spcPts val="0"/>
              </a:spcBef>
              <a:spcAft>
                <a:spcPts val="0"/>
              </a:spcAft>
              <a:buNone/>
            </a:pPr>
            <a:r>
              <a:rPr lang="en-US" sz="1400" dirty="0">
                <a:latin typeface="Consolas" panose="020B0609020204030204" pitchFamily="49" charset="0"/>
              </a:rPr>
              <a:t>   { $match   : { type  : "line", </a:t>
            </a:r>
            <a:r>
              <a:rPr lang="en-US" sz="1400" dirty="0" err="1">
                <a:latin typeface="Consolas" panose="020B0609020204030204" pitchFamily="49" charset="0"/>
              </a:rPr>
              <a:t>play_name</a:t>
            </a:r>
            <a:r>
              <a:rPr lang="en-US" sz="1400" dirty="0">
                <a:latin typeface="Consolas" panose="020B0609020204030204" pitchFamily="49" charset="0"/>
              </a:rPr>
              <a:t>: "</a:t>
            </a:r>
            <a:r>
              <a:rPr lang="en-US" sz="1400" dirty="0" err="1">
                <a:latin typeface="Consolas" panose="020B0609020204030204" pitchFamily="49" charset="0"/>
              </a:rPr>
              <a:t>macbeth</a:t>
            </a:r>
            <a:r>
              <a:rPr lang="en-US" sz="1400" dirty="0">
                <a:latin typeface="Consolas" panose="020B0609020204030204" pitchFamily="49" charset="0"/>
              </a:rPr>
              <a:t>" } },</a:t>
            </a:r>
          </a:p>
          <a:p>
            <a:pPr marL="45720" indent="0">
              <a:spcBef>
                <a:spcPts val="0"/>
              </a:spcBef>
              <a:spcAft>
                <a:spcPts val="0"/>
              </a:spcAft>
              <a:buNone/>
            </a:pPr>
            <a:r>
              <a:rPr lang="en-US" sz="1400" dirty="0">
                <a:latin typeface="Consolas" panose="020B0609020204030204" pitchFamily="49" charset="0"/>
              </a:rPr>
              <a:t>   { $group   : { _id   : "$speaker", count : { $sum : 1 } } },</a:t>
            </a:r>
          </a:p>
          <a:p>
            <a:pPr marL="45720" indent="0">
              <a:spcBef>
                <a:spcPts val="0"/>
              </a:spcBef>
              <a:spcAft>
                <a:spcPts val="0"/>
              </a:spcAft>
              <a:buNone/>
            </a:pPr>
            <a:r>
              <a:rPr lang="en-US" sz="1400" dirty="0">
                <a:latin typeface="Consolas" panose="020B0609020204030204" pitchFamily="49" charset="0"/>
              </a:rPr>
              <a:t>   { $sort    : { count : -1 } },</a:t>
            </a:r>
          </a:p>
          <a:p>
            <a:pPr marL="45720" indent="0">
              <a:spcBef>
                <a:spcPts val="0"/>
              </a:spcBef>
              <a:spcAft>
                <a:spcPts val="0"/>
              </a:spcAft>
              <a:buNone/>
            </a:pPr>
            <a:r>
              <a:rPr lang="en-US" sz="1400" dirty="0">
                <a:latin typeface="Consolas" panose="020B0609020204030204" pitchFamily="49" charset="0"/>
              </a:rPr>
              <a:t>   { $out     : "</a:t>
            </a:r>
            <a:r>
              <a:rPr lang="en-US" sz="1400" dirty="0" err="1">
                <a:latin typeface="Consolas" panose="020B0609020204030204" pitchFamily="49" charset="0"/>
              </a:rPr>
              <a:t>macbethLines</a:t>
            </a:r>
            <a:r>
              <a:rPr lang="en-US" sz="1400" dirty="0">
                <a:latin typeface="Consolas" panose="020B0609020204030204" pitchFamily="49" charset="0"/>
              </a:rPr>
              <a:t>" } ]);</a:t>
            </a:r>
          </a:p>
          <a:p>
            <a:pPr marL="45720" indent="0">
              <a:spcBef>
                <a:spcPts val="0"/>
              </a:spcBef>
              <a:spcAft>
                <a:spcPts val="0"/>
              </a:spcAft>
              <a:buNone/>
            </a:pPr>
            <a:endParaRPr lang="en-US" sz="1400" dirty="0">
              <a:latin typeface="Consolas" panose="020B0609020204030204" pitchFamily="49" charset="0"/>
            </a:endParaRPr>
          </a:p>
          <a:p>
            <a:pPr marL="45720" indent="0">
              <a:spcBef>
                <a:spcPts val="0"/>
              </a:spcBef>
              <a:spcAft>
                <a:spcPts val="0"/>
              </a:spcAft>
              <a:buNone/>
            </a:pPr>
            <a:r>
              <a:rPr lang="en-US" sz="1400" dirty="0">
                <a:latin typeface="Consolas" panose="020B0609020204030204" pitchFamily="49" charset="0"/>
              </a:rPr>
              <a:t>print("Here's how many lines the top 20 speakers had.");</a:t>
            </a:r>
          </a:p>
          <a:p>
            <a:pPr marL="45720" indent="0">
              <a:spcBef>
                <a:spcPts val="0"/>
              </a:spcBef>
              <a:spcAft>
                <a:spcPts val="0"/>
              </a:spcAft>
              <a:buNone/>
            </a:pPr>
            <a:r>
              <a:rPr lang="en-US" sz="1400" dirty="0">
                <a:latin typeface="Consolas" panose="020B0609020204030204" pitchFamily="49" charset="0"/>
              </a:rPr>
              <a:t>cursor = </a:t>
            </a:r>
            <a:r>
              <a:rPr lang="en-US" sz="1400" dirty="0" err="1">
                <a:latin typeface="Consolas" panose="020B0609020204030204" pitchFamily="49" charset="0"/>
              </a:rPr>
              <a:t>db.macbethLines.find</a:t>
            </a:r>
            <a:r>
              <a:rPr lang="en-US" sz="1400" dirty="0">
                <a:latin typeface="Consolas" panose="020B0609020204030204" pitchFamily="49" charset="0"/>
              </a:rPr>
              <a:t>().limit(20);</a:t>
            </a:r>
          </a:p>
          <a:p>
            <a:pPr marL="45720" indent="0">
              <a:spcBef>
                <a:spcPts val="0"/>
              </a:spcBef>
              <a:spcAft>
                <a:spcPts val="0"/>
              </a:spcAft>
              <a:buNone/>
            </a:pPr>
            <a:r>
              <a:rPr lang="en-US" sz="1400" dirty="0">
                <a:latin typeface="Consolas" panose="020B0609020204030204" pitchFamily="49" charset="0"/>
              </a:rPr>
              <a:t>while ( </a:t>
            </a:r>
            <a:r>
              <a:rPr lang="en-US" sz="1400" dirty="0" err="1">
                <a:latin typeface="Consolas" panose="020B0609020204030204" pitchFamily="49" charset="0"/>
              </a:rPr>
              <a:t>cursor.hasNext</a:t>
            </a:r>
            <a:r>
              <a:rPr lang="en-US" sz="1400" dirty="0">
                <a:latin typeface="Consolas" panose="020B0609020204030204" pitchFamily="49" charset="0"/>
              </a:rPr>
              <a:t>() ) {</a:t>
            </a:r>
          </a:p>
          <a:p>
            <a:pPr marL="45720" indent="0">
              <a:spcBef>
                <a:spcPts val="0"/>
              </a:spcBef>
              <a:spcAft>
                <a:spcPts val="0"/>
              </a:spcAft>
              <a:buNone/>
            </a:pPr>
            <a:r>
              <a:rPr lang="en-US" sz="1400" dirty="0">
                <a:latin typeface="Consolas" panose="020B0609020204030204" pitchFamily="49" charset="0"/>
              </a:rPr>
              <a:t>   </a:t>
            </a:r>
            <a:r>
              <a:rPr lang="en-US" sz="1400" dirty="0" err="1">
                <a:latin typeface="Consolas" panose="020B0609020204030204" pitchFamily="49" charset="0"/>
              </a:rPr>
              <a:t>printjson</a:t>
            </a:r>
            <a:r>
              <a:rPr lang="en-US" sz="1400" dirty="0">
                <a:latin typeface="Consolas" panose="020B0609020204030204" pitchFamily="49" charset="0"/>
              </a:rPr>
              <a:t>( </a:t>
            </a:r>
            <a:r>
              <a:rPr lang="en-US" sz="1400" dirty="0" err="1">
                <a:latin typeface="Consolas" panose="020B0609020204030204" pitchFamily="49" charset="0"/>
              </a:rPr>
              <a:t>cursor.next</a:t>
            </a:r>
            <a:r>
              <a:rPr lang="en-US" sz="1400" dirty="0">
                <a:latin typeface="Consolas" panose="020B0609020204030204" pitchFamily="49" charset="0"/>
              </a:rPr>
              <a:t>() );</a:t>
            </a:r>
          </a:p>
          <a:p>
            <a:pPr marL="45720" indent="0">
              <a:spcBef>
                <a:spcPts val="0"/>
              </a:spcBef>
              <a:spcAft>
                <a:spcPts val="0"/>
              </a:spcAft>
              <a:buNone/>
            </a:pPr>
            <a:r>
              <a:rPr lang="en-US" sz="1400" dirty="0">
                <a:latin typeface="Consolas" panose="020B0609020204030204" pitchFamily="49" charset="0"/>
              </a:rPr>
              <a:t>}</a:t>
            </a:r>
          </a:p>
        </p:txBody>
      </p:sp>
      <p:sp>
        <p:nvSpPr>
          <p:cNvPr id="3" name="Title 2">
            <a:extLst>
              <a:ext uri="{FF2B5EF4-FFF2-40B4-BE49-F238E27FC236}">
                <a16:creationId xmlns:a16="http://schemas.microsoft.com/office/drawing/2014/main" id="{8D37B95C-B6CB-426B-B90D-731B2259129C}"/>
              </a:ext>
            </a:extLst>
          </p:cNvPr>
          <p:cNvSpPr>
            <a:spLocks noGrp="1"/>
          </p:cNvSpPr>
          <p:nvPr>
            <p:ph type="title"/>
          </p:nvPr>
        </p:nvSpPr>
        <p:spPr/>
        <p:txBody>
          <a:bodyPr/>
          <a:lstStyle/>
          <a:p>
            <a:r>
              <a:rPr lang="en-US" dirty="0"/>
              <a:t>Example: Shakespeare Aggregation  </a:t>
            </a:r>
            <a:r>
              <a:rPr lang="en-US" sz="2400" dirty="0"/>
              <a:t>(1)</a:t>
            </a:r>
            <a:endParaRPr lang="en-US" dirty="0"/>
          </a:p>
        </p:txBody>
      </p:sp>
    </p:spTree>
    <p:extLst>
      <p:ext uri="{BB962C8B-B14F-4D97-AF65-F5344CB8AC3E}">
        <p14:creationId xmlns:p14="http://schemas.microsoft.com/office/powerpoint/2010/main" val="3562578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14F1D6-83AF-4A4D-AB17-0259AD00C6D9}"/>
              </a:ext>
            </a:extLst>
          </p:cNvPr>
          <p:cNvSpPr>
            <a:spLocks noGrp="1"/>
          </p:cNvSpPr>
          <p:nvPr>
            <p:ph idx="1"/>
          </p:nvPr>
        </p:nvSpPr>
        <p:spPr/>
        <p:txBody>
          <a:bodyPr>
            <a:noAutofit/>
          </a:bodyPr>
          <a:lstStyle/>
          <a:p>
            <a:pPr marL="45720" indent="0">
              <a:spcBef>
                <a:spcPts val="0"/>
              </a:spcBef>
              <a:spcAft>
                <a:spcPts val="0"/>
              </a:spcAft>
              <a:buNone/>
            </a:pPr>
            <a:r>
              <a:rPr lang="en-US" sz="1400" dirty="0">
                <a:latin typeface="Consolas" panose="020B0609020204030204" pitchFamily="49" charset="0"/>
              </a:rPr>
              <a:t>&gt; load("shakespeare_aggregation.js");</a:t>
            </a:r>
          </a:p>
          <a:p>
            <a:pPr marL="45720" indent="0">
              <a:spcBef>
                <a:spcPts val="0"/>
              </a:spcBef>
              <a:spcAft>
                <a:spcPts val="0"/>
              </a:spcAft>
              <a:buNone/>
            </a:pPr>
            <a:r>
              <a:rPr lang="en-US" sz="1400" dirty="0">
                <a:latin typeface="Consolas" panose="020B0609020204030204" pitchFamily="49" charset="0"/>
              </a:rPr>
              <a:t>There are 222792 documents in collection.</a:t>
            </a:r>
          </a:p>
          <a:p>
            <a:pPr marL="45720" indent="0">
              <a:spcBef>
                <a:spcPts val="0"/>
              </a:spcBef>
              <a:spcAft>
                <a:spcPts val="0"/>
              </a:spcAft>
              <a:buNone/>
            </a:pPr>
            <a:endParaRPr lang="en-US" sz="1400" dirty="0">
              <a:latin typeface="Consolas" panose="020B0609020204030204" pitchFamily="49" charset="0"/>
            </a:endParaRPr>
          </a:p>
          <a:p>
            <a:pPr marL="45720" indent="0">
              <a:spcBef>
                <a:spcPts val="0"/>
              </a:spcBef>
              <a:spcAft>
                <a:spcPts val="0"/>
              </a:spcAft>
              <a:buNone/>
            </a:pPr>
            <a:r>
              <a:rPr lang="en-US" sz="1400" dirty="0">
                <a:latin typeface="Consolas" panose="020B0609020204030204" pitchFamily="49" charset="0"/>
              </a:rPr>
              <a:t>Here is a sample line from Macbeth.</a:t>
            </a:r>
          </a:p>
          <a:p>
            <a:pPr marL="45720" indent="0">
              <a:spcBef>
                <a:spcPts val="0"/>
              </a:spcBef>
              <a:spcAft>
                <a:spcPts val="0"/>
              </a:spcAft>
              <a:buNone/>
            </a:pPr>
            <a:r>
              <a:rPr lang="en-US" sz="1400" dirty="0">
                <a:latin typeface="Consolas" panose="020B0609020204030204" pitchFamily="49" charset="0"/>
              </a:rPr>
              <a:t>{</a:t>
            </a:r>
          </a:p>
          <a:p>
            <a:pPr marL="45720" indent="0">
              <a:spcBef>
                <a:spcPts val="0"/>
              </a:spcBef>
              <a:spcAft>
                <a:spcPts val="0"/>
              </a:spcAft>
              <a:buNone/>
            </a:pPr>
            <a:r>
              <a:rPr lang="en-US" sz="1400" dirty="0">
                <a:latin typeface="Consolas" panose="020B0609020204030204" pitchFamily="49" charset="0"/>
              </a:rPr>
              <a:t>        "_id" : </a:t>
            </a:r>
            <a:r>
              <a:rPr lang="en-US" sz="1400" dirty="0" err="1">
                <a:latin typeface="Consolas" panose="020B0609020204030204" pitchFamily="49" charset="0"/>
              </a:rPr>
              <a:t>ObjectId</a:t>
            </a:r>
            <a:r>
              <a:rPr lang="en-US" sz="1400" dirty="0">
                <a:latin typeface="Consolas" panose="020B0609020204030204" pitchFamily="49" charset="0"/>
              </a:rPr>
              <a:t>("5f45209df6ddf41015ef5831"),</a:t>
            </a:r>
          </a:p>
          <a:p>
            <a:pPr marL="45720" indent="0">
              <a:spcBef>
                <a:spcPts val="0"/>
              </a:spcBef>
              <a:spcAft>
                <a:spcPts val="0"/>
              </a:spcAft>
              <a:buNone/>
            </a:pPr>
            <a:r>
              <a:rPr lang="en-US" sz="1400" dirty="0">
                <a:latin typeface="Consolas" panose="020B0609020204030204" pitchFamily="49" charset="0"/>
              </a:rPr>
              <a:t>        "</a:t>
            </a:r>
            <a:r>
              <a:rPr lang="en-US" sz="1400" dirty="0" err="1">
                <a:latin typeface="Consolas" panose="020B0609020204030204" pitchFamily="49" charset="0"/>
              </a:rPr>
              <a:t>line_id</a:t>
            </a:r>
            <a:r>
              <a:rPr lang="en-US" sz="1400" dirty="0">
                <a:latin typeface="Consolas" panose="020B0609020204030204" pitchFamily="49" charset="0"/>
              </a:rPr>
              <a:t>" : 55782,</a:t>
            </a:r>
          </a:p>
          <a:p>
            <a:pPr marL="45720" indent="0">
              <a:spcBef>
                <a:spcPts val="0"/>
              </a:spcBef>
              <a:spcAft>
                <a:spcPts val="0"/>
              </a:spcAft>
              <a:buNone/>
            </a:pPr>
            <a:r>
              <a:rPr lang="en-US" sz="1400" dirty="0">
                <a:latin typeface="Consolas" panose="020B0609020204030204" pitchFamily="49" charset="0"/>
              </a:rPr>
              <a:t>        "</a:t>
            </a:r>
            <a:r>
              <a:rPr lang="en-US" sz="1400" dirty="0" err="1">
                <a:latin typeface="Consolas" panose="020B0609020204030204" pitchFamily="49" charset="0"/>
              </a:rPr>
              <a:t>play_name</a:t>
            </a:r>
            <a:r>
              <a:rPr lang="en-US" sz="1400" dirty="0">
                <a:latin typeface="Consolas" panose="020B0609020204030204" pitchFamily="49" charset="0"/>
              </a:rPr>
              <a:t>" : "</a:t>
            </a:r>
            <a:r>
              <a:rPr lang="en-US" sz="1400" dirty="0" err="1">
                <a:latin typeface="Consolas" panose="020B0609020204030204" pitchFamily="49" charset="0"/>
              </a:rPr>
              <a:t>macbeth</a:t>
            </a:r>
            <a:r>
              <a:rPr lang="en-US" sz="1400" dirty="0">
                <a:latin typeface="Consolas" panose="020B0609020204030204" pitchFamily="49" charset="0"/>
              </a:rPr>
              <a:t>",</a:t>
            </a:r>
          </a:p>
          <a:p>
            <a:pPr marL="45720" indent="0">
              <a:spcBef>
                <a:spcPts val="0"/>
              </a:spcBef>
              <a:spcAft>
                <a:spcPts val="0"/>
              </a:spcAft>
              <a:buNone/>
            </a:pPr>
            <a:r>
              <a:rPr lang="en-US" sz="1400" dirty="0">
                <a:latin typeface="Consolas" panose="020B0609020204030204" pitchFamily="49" charset="0"/>
              </a:rPr>
              <a:t>        "speaker" : "ADRIANO DE ARMADO",</a:t>
            </a:r>
          </a:p>
          <a:p>
            <a:pPr marL="45720" indent="0">
              <a:spcBef>
                <a:spcPts val="0"/>
              </a:spcBef>
              <a:spcAft>
                <a:spcPts val="0"/>
              </a:spcAft>
              <a:buNone/>
            </a:pPr>
            <a:r>
              <a:rPr lang="en-US" sz="1400" dirty="0">
                <a:latin typeface="Consolas" panose="020B0609020204030204" pitchFamily="49" charset="0"/>
              </a:rPr>
              <a:t>        "</a:t>
            </a:r>
            <a:r>
              <a:rPr lang="en-US" sz="1400" dirty="0" err="1">
                <a:latin typeface="Consolas" panose="020B0609020204030204" pitchFamily="49" charset="0"/>
              </a:rPr>
              <a:t>text_entry</a:t>
            </a:r>
            <a:r>
              <a:rPr lang="en-US" sz="1400" dirty="0">
                <a:latin typeface="Consolas" panose="020B0609020204030204" pitchFamily="49" charset="0"/>
              </a:rPr>
              <a:t>" : "Thunder and lightning. Enter three Witches"</a:t>
            </a:r>
          </a:p>
          <a:p>
            <a:pPr marL="45720" indent="0">
              <a:spcBef>
                <a:spcPts val="0"/>
              </a:spcBef>
              <a:spcAft>
                <a:spcPts val="0"/>
              </a:spcAft>
              <a:buNone/>
            </a:pPr>
            <a:r>
              <a:rPr lang="en-US" sz="1400" dirty="0">
                <a:latin typeface="Consolas" panose="020B0609020204030204" pitchFamily="49" charset="0"/>
              </a:rPr>
              <a:t>}</a:t>
            </a:r>
          </a:p>
          <a:p>
            <a:pPr marL="45720" indent="0">
              <a:spcBef>
                <a:spcPts val="0"/>
              </a:spcBef>
              <a:spcAft>
                <a:spcPts val="0"/>
              </a:spcAft>
              <a:buNone/>
            </a:pPr>
            <a:r>
              <a:rPr lang="en-US" sz="1400" dirty="0">
                <a:latin typeface="Consolas" panose="020B0609020204030204" pitchFamily="49" charset="0"/>
              </a:rPr>
              <a:t>Here's how many lines the top 20 speakers had.</a:t>
            </a:r>
          </a:p>
          <a:p>
            <a:pPr marL="45720" indent="0">
              <a:spcBef>
                <a:spcPts val="0"/>
              </a:spcBef>
              <a:spcAft>
                <a:spcPts val="0"/>
              </a:spcAft>
              <a:buNone/>
            </a:pPr>
            <a:r>
              <a:rPr lang="en-US" sz="1400" dirty="0">
                <a:latin typeface="Consolas" panose="020B0609020204030204" pitchFamily="49" charset="0"/>
              </a:rPr>
              <a:t>{ "_id" : "MACBETH", "count" : 773 }</a:t>
            </a:r>
          </a:p>
          <a:p>
            <a:pPr marL="45720" indent="0">
              <a:spcBef>
                <a:spcPts val="0"/>
              </a:spcBef>
              <a:spcAft>
                <a:spcPts val="0"/>
              </a:spcAft>
              <a:buNone/>
            </a:pPr>
            <a:r>
              <a:rPr lang="en-US" sz="1400" dirty="0">
                <a:latin typeface="Consolas" panose="020B0609020204030204" pitchFamily="49" charset="0"/>
              </a:rPr>
              <a:t>{ "_id" : "LADY MACBETH", "count" : 278 }</a:t>
            </a:r>
          </a:p>
          <a:p>
            <a:pPr marL="45720" indent="0">
              <a:spcBef>
                <a:spcPts val="0"/>
              </a:spcBef>
              <a:spcAft>
                <a:spcPts val="0"/>
              </a:spcAft>
              <a:buNone/>
            </a:pPr>
            <a:r>
              <a:rPr lang="en-US" sz="1400" dirty="0">
                <a:latin typeface="Consolas" panose="020B0609020204030204" pitchFamily="49" charset="0"/>
              </a:rPr>
              <a:t>{ "_id" : "MALCOLM", "count" : 219 }</a:t>
            </a:r>
          </a:p>
          <a:p>
            <a:pPr marL="45720" indent="0">
              <a:spcBef>
                <a:spcPts val="0"/>
              </a:spcBef>
              <a:spcAft>
                <a:spcPts val="0"/>
              </a:spcAft>
              <a:buNone/>
            </a:pPr>
            <a:r>
              <a:rPr lang="en-US" sz="1400" dirty="0">
                <a:latin typeface="Consolas" panose="020B0609020204030204" pitchFamily="49" charset="0"/>
              </a:rPr>
              <a:t>{ "_id" : "MACDUFF", "count" : 192 }</a:t>
            </a:r>
          </a:p>
          <a:p>
            <a:pPr marL="45720" indent="0">
              <a:spcBef>
                <a:spcPts val="0"/>
              </a:spcBef>
              <a:spcAft>
                <a:spcPts val="0"/>
              </a:spcAft>
              <a:buNone/>
            </a:pPr>
            <a:r>
              <a:rPr lang="en-US" sz="1400" dirty="0">
                <a:latin typeface="Consolas" panose="020B0609020204030204" pitchFamily="49" charset="0"/>
              </a:rPr>
              <a:t>{ "_id" : "ROSS", "count" : 137 }</a:t>
            </a:r>
          </a:p>
          <a:p>
            <a:pPr marL="45720" indent="0">
              <a:spcBef>
                <a:spcPts val="0"/>
              </a:spcBef>
              <a:spcAft>
                <a:spcPts val="0"/>
              </a:spcAft>
              <a:buNone/>
            </a:pPr>
            <a:r>
              <a:rPr lang="en-US" sz="1400" dirty="0">
                <a:latin typeface="Consolas" panose="020B0609020204030204" pitchFamily="49" charset="0"/>
              </a:rPr>
              <a:t>{ "_id" : "BANQUO", "count" : 121 }</a:t>
            </a:r>
          </a:p>
          <a:p>
            <a:pPr marL="45720" indent="0">
              <a:spcBef>
                <a:spcPts val="0"/>
              </a:spcBef>
              <a:spcAft>
                <a:spcPts val="0"/>
              </a:spcAft>
              <a:buNone/>
            </a:pPr>
            <a:r>
              <a:rPr lang="en-US" sz="1400" dirty="0">
                <a:latin typeface="Consolas" panose="020B0609020204030204" pitchFamily="49" charset="0"/>
              </a:rPr>
              <a:t>{ "_id" : "DUNCAN", "count" : 79 }</a:t>
            </a:r>
          </a:p>
          <a:p>
            <a:pPr marL="45720" indent="0">
              <a:spcBef>
                <a:spcPts val="0"/>
              </a:spcBef>
              <a:spcAft>
                <a:spcPts val="0"/>
              </a:spcAft>
              <a:buNone/>
            </a:pPr>
            <a:r>
              <a:rPr lang="en-US" sz="1400" dirty="0">
                <a:latin typeface="Consolas" panose="020B0609020204030204" pitchFamily="49" charset="0"/>
              </a:rPr>
              <a:t>{ "_id" : "LENNOX", "count" : 78 }</a:t>
            </a:r>
          </a:p>
          <a:p>
            <a:pPr marL="45720" indent="0">
              <a:spcBef>
                <a:spcPts val="0"/>
              </a:spcBef>
              <a:spcAft>
                <a:spcPts val="0"/>
              </a:spcAft>
              <a:buNone/>
            </a:pPr>
            <a:r>
              <a:rPr lang="en-US" sz="1400" dirty="0">
                <a:latin typeface="Consolas" panose="020B0609020204030204" pitchFamily="49" charset="0"/>
              </a:rPr>
              <a:t>{ "_id" : "First Witch", "count" : 67 }</a:t>
            </a:r>
          </a:p>
          <a:p>
            <a:pPr marL="45720" indent="0">
              <a:spcBef>
                <a:spcPts val="0"/>
              </a:spcBef>
              <a:spcAft>
                <a:spcPts val="0"/>
              </a:spcAft>
              <a:buNone/>
            </a:pPr>
            <a:r>
              <a:rPr lang="en-US" sz="1400" dirty="0">
                <a:latin typeface="Consolas" panose="020B0609020204030204" pitchFamily="49" charset="0"/>
              </a:rPr>
              <a:t>... </a:t>
            </a:r>
          </a:p>
        </p:txBody>
      </p:sp>
      <p:sp>
        <p:nvSpPr>
          <p:cNvPr id="3" name="Title 2">
            <a:extLst>
              <a:ext uri="{FF2B5EF4-FFF2-40B4-BE49-F238E27FC236}">
                <a16:creationId xmlns:a16="http://schemas.microsoft.com/office/drawing/2014/main" id="{8D37B95C-B6CB-426B-B90D-731B2259129C}"/>
              </a:ext>
            </a:extLst>
          </p:cNvPr>
          <p:cNvSpPr>
            <a:spLocks noGrp="1"/>
          </p:cNvSpPr>
          <p:nvPr>
            <p:ph type="title"/>
          </p:nvPr>
        </p:nvSpPr>
        <p:spPr/>
        <p:txBody>
          <a:bodyPr/>
          <a:lstStyle/>
          <a:p>
            <a:r>
              <a:rPr lang="en-US" dirty="0"/>
              <a:t>Example: Shakespeare Aggregation</a:t>
            </a:r>
            <a:br>
              <a:rPr lang="en-US" dirty="0"/>
            </a:br>
            <a:r>
              <a:rPr lang="en-US" dirty="0"/>
              <a:t>OUTPUT</a:t>
            </a:r>
          </a:p>
        </p:txBody>
      </p:sp>
    </p:spTree>
    <p:extLst>
      <p:ext uri="{BB962C8B-B14F-4D97-AF65-F5344CB8AC3E}">
        <p14:creationId xmlns:p14="http://schemas.microsoft.com/office/powerpoint/2010/main" val="225360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a:p>
        </p:txBody>
      </p:sp>
      <p:sp>
        <p:nvSpPr>
          <p:cNvPr id="5" name="Title 4"/>
          <p:cNvSpPr>
            <a:spLocks noGrp="1"/>
          </p:cNvSpPr>
          <p:nvPr>
            <p:ph type="title"/>
          </p:nvPr>
        </p:nvSpPr>
        <p:spPr/>
        <p:txBody>
          <a:bodyPr/>
          <a:lstStyle/>
          <a:p>
            <a:r>
              <a:rPr lang="en-US" dirty="0"/>
              <a:t>MongoDB </a:t>
            </a:r>
            <a:br>
              <a:rPr lang="en-US" dirty="0"/>
            </a:br>
            <a:r>
              <a:rPr lang="en-US" dirty="0"/>
              <a:t>Design Patterns</a:t>
            </a:r>
          </a:p>
        </p:txBody>
      </p:sp>
    </p:spTree>
    <p:extLst>
      <p:ext uri="{BB962C8B-B14F-4D97-AF65-F5344CB8AC3E}">
        <p14:creationId xmlns:p14="http://schemas.microsoft.com/office/powerpoint/2010/main" val="3038485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825973-CE28-4BC7-A2D7-2A165094DC68}"/>
              </a:ext>
            </a:extLst>
          </p:cNvPr>
          <p:cNvSpPr>
            <a:spLocks noGrp="1"/>
          </p:cNvSpPr>
          <p:nvPr>
            <p:ph idx="1"/>
          </p:nvPr>
        </p:nvSpPr>
        <p:spPr>
          <a:xfrm>
            <a:off x="106525" y="1601154"/>
            <a:ext cx="8682367" cy="5109665"/>
          </a:xfrm>
          <a:solidFill>
            <a:schemeClr val="bg1"/>
          </a:solidFill>
        </p:spPr>
        <p:txBody>
          <a:bodyPr/>
          <a:lstStyle/>
          <a:p>
            <a:r>
              <a:rPr lang="en-US" dirty="0"/>
              <a:t>                           </a:t>
            </a:r>
          </a:p>
          <a:p>
            <a:endParaRPr lang="en-US" dirty="0"/>
          </a:p>
          <a:p>
            <a:r>
              <a:rPr lang="en-US" dirty="0"/>
              <a:t>                     Mongo Insurance</a:t>
            </a:r>
          </a:p>
          <a:p>
            <a:r>
              <a:rPr lang="en-US" dirty="0"/>
              <a:t>           </a:t>
            </a:r>
          </a:p>
        </p:txBody>
      </p:sp>
      <p:pic>
        <p:nvPicPr>
          <p:cNvPr id="5" name="Picture 4">
            <a:extLst>
              <a:ext uri="{FF2B5EF4-FFF2-40B4-BE49-F238E27FC236}">
                <a16:creationId xmlns:a16="http://schemas.microsoft.com/office/drawing/2014/main" id="{8EC1EFC8-19CD-4670-8ECE-F19C16A03B5C}"/>
              </a:ext>
            </a:extLst>
          </p:cNvPr>
          <p:cNvPicPr>
            <a:picLocks noChangeAspect="1"/>
          </p:cNvPicPr>
          <p:nvPr/>
        </p:nvPicPr>
        <p:blipFill>
          <a:blip r:embed="rId2"/>
          <a:stretch>
            <a:fillRect/>
          </a:stretch>
        </p:blipFill>
        <p:spPr>
          <a:xfrm>
            <a:off x="4180114" y="1601155"/>
            <a:ext cx="4857361" cy="5088115"/>
          </a:xfrm>
          <a:prstGeom prst="rect">
            <a:avLst/>
          </a:prstGeom>
        </p:spPr>
      </p:pic>
      <p:sp>
        <p:nvSpPr>
          <p:cNvPr id="3" name="Title 2">
            <a:extLst>
              <a:ext uri="{FF2B5EF4-FFF2-40B4-BE49-F238E27FC236}">
                <a16:creationId xmlns:a16="http://schemas.microsoft.com/office/drawing/2014/main" id="{15707DDC-28BB-404E-A88F-10EFFBBF2CA1}"/>
              </a:ext>
            </a:extLst>
          </p:cNvPr>
          <p:cNvSpPr>
            <a:spLocks noGrp="1"/>
          </p:cNvSpPr>
          <p:nvPr>
            <p:ph type="title"/>
          </p:nvPr>
        </p:nvSpPr>
        <p:spPr/>
        <p:txBody>
          <a:bodyPr/>
          <a:lstStyle/>
          <a:p>
            <a:r>
              <a:rPr lang="en-US" dirty="0"/>
              <a:t>How to Model this in Mongo?</a:t>
            </a:r>
          </a:p>
        </p:txBody>
      </p:sp>
      <p:pic>
        <p:nvPicPr>
          <p:cNvPr id="7" name="Picture 6">
            <a:extLst>
              <a:ext uri="{FF2B5EF4-FFF2-40B4-BE49-F238E27FC236}">
                <a16:creationId xmlns:a16="http://schemas.microsoft.com/office/drawing/2014/main" id="{07004C8A-92BF-446F-B41E-25675F6FCC1A}"/>
              </a:ext>
            </a:extLst>
          </p:cNvPr>
          <p:cNvPicPr>
            <a:picLocks noChangeAspect="1"/>
          </p:cNvPicPr>
          <p:nvPr/>
        </p:nvPicPr>
        <p:blipFill>
          <a:blip r:embed="rId3"/>
          <a:stretch>
            <a:fillRect/>
          </a:stretch>
        </p:blipFill>
        <p:spPr>
          <a:xfrm>
            <a:off x="1789478" y="5500994"/>
            <a:ext cx="2557739" cy="1220600"/>
          </a:xfrm>
          <a:prstGeom prst="rect">
            <a:avLst/>
          </a:prstGeom>
        </p:spPr>
      </p:pic>
      <p:pic>
        <p:nvPicPr>
          <p:cNvPr id="9" name="Picture 8">
            <a:extLst>
              <a:ext uri="{FF2B5EF4-FFF2-40B4-BE49-F238E27FC236}">
                <a16:creationId xmlns:a16="http://schemas.microsoft.com/office/drawing/2014/main" id="{4552DD38-0D45-4558-A7CC-E66F89E44FD7}"/>
              </a:ext>
            </a:extLst>
          </p:cNvPr>
          <p:cNvPicPr>
            <a:picLocks noChangeAspect="1"/>
          </p:cNvPicPr>
          <p:nvPr/>
        </p:nvPicPr>
        <p:blipFill>
          <a:blip r:embed="rId4"/>
          <a:stretch>
            <a:fillRect/>
          </a:stretch>
        </p:blipFill>
        <p:spPr>
          <a:xfrm>
            <a:off x="2073158" y="3252621"/>
            <a:ext cx="1570219" cy="1435278"/>
          </a:xfrm>
          <a:prstGeom prst="rect">
            <a:avLst/>
          </a:prstGeom>
        </p:spPr>
      </p:pic>
      <p:pic>
        <p:nvPicPr>
          <p:cNvPr id="10" name="Picture 9">
            <a:extLst>
              <a:ext uri="{FF2B5EF4-FFF2-40B4-BE49-F238E27FC236}">
                <a16:creationId xmlns:a16="http://schemas.microsoft.com/office/drawing/2014/main" id="{A8B57352-7496-4A58-921C-942CB894DFE9}"/>
              </a:ext>
            </a:extLst>
          </p:cNvPr>
          <p:cNvPicPr>
            <a:picLocks noChangeAspect="1"/>
          </p:cNvPicPr>
          <p:nvPr/>
        </p:nvPicPr>
        <p:blipFill>
          <a:blip r:embed="rId5"/>
          <a:stretch>
            <a:fillRect/>
          </a:stretch>
        </p:blipFill>
        <p:spPr>
          <a:xfrm>
            <a:off x="214615" y="1601153"/>
            <a:ext cx="1355541" cy="1772630"/>
          </a:xfrm>
          <a:prstGeom prst="rect">
            <a:avLst/>
          </a:prstGeom>
        </p:spPr>
      </p:pic>
      <p:pic>
        <p:nvPicPr>
          <p:cNvPr id="11" name="Picture 10">
            <a:extLst>
              <a:ext uri="{FF2B5EF4-FFF2-40B4-BE49-F238E27FC236}">
                <a16:creationId xmlns:a16="http://schemas.microsoft.com/office/drawing/2014/main" id="{95C3DEEC-7F64-4A5C-8C91-7D5EABD83A2D}"/>
              </a:ext>
            </a:extLst>
          </p:cNvPr>
          <p:cNvPicPr>
            <a:picLocks noChangeAspect="1"/>
          </p:cNvPicPr>
          <p:nvPr/>
        </p:nvPicPr>
        <p:blipFill>
          <a:blip r:embed="rId6"/>
          <a:stretch>
            <a:fillRect/>
          </a:stretch>
        </p:blipFill>
        <p:spPr>
          <a:xfrm>
            <a:off x="248351" y="4466970"/>
            <a:ext cx="1288070" cy="1226734"/>
          </a:xfrm>
          <a:prstGeom prst="rect">
            <a:avLst/>
          </a:prstGeom>
        </p:spPr>
      </p:pic>
      <p:cxnSp>
        <p:nvCxnSpPr>
          <p:cNvPr id="13" name="Straight Connector 12">
            <a:extLst>
              <a:ext uri="{FF2B5EF4-FFF2-40B4-BE49-F238E27FC236}">
                <a16:creationId xmlns:a16="http://schemas.microsoft.com/office/drawing/2014/main" id="{F972190B-2A06-45AE-86F0-56D7CCB74391}"/>
              </a:ext>
            </a:extLst>
          </p:cNvPr>
          <p:cNvCxnSpPr>
            <a:cxnSpLocks/>
          </p:cNvCxnSpPr>
          <p:nvPr/>
        </p:nvCxnSpPr>
        <p:spPr>
          <a:xfrm flipV="1">
            <a:off x="5453743" y="3461658"/>
            <a:ext cx="631371" cy="7456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DF3F45-A1CB-4D27-983A-93441608E06C}"/>
              </a:ext>
            </a:extLst>
          </p:cNvPr>
          <p:cNvCxnSpPr>
            <a:cxnSpLocks/>
          </p:cNvCxnSpPr>
          <p:nvPr/>
        </p:nvCxnSpPr>
        <p:spPr>
          <a:xfrm flipH="1" flipV="1">
            <a:off x="6270171" y="3521529"/>
            <a:ext cx="615043" cy="6531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AD1CA09-D065-4011-B56B-8A11A06E873E}"/>
              </a:ext>
            </a:extLst>
          </p:cNvPr>
          <p:cNvCxnSpPr>
            <a:cxnSpLocks/>
          </p:cNvCxnSpPr>
          <p:nvPr/>
        </p:nvCxnSpPr>
        <p:spPr>
          <a:xfrm>
            <a:off x="6188529" y="3521529"/>
            <a:ext cx="163285" cy="1676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243D4C-1C12-4B89-8137-9D374EF3E095}"/>
              </a:ext>
            </a:extLst>
          </p:cNvPr>
          <p:cNvCxnSpPr>
            <a:cxnSpLocks/>
          </p:cNvCxnSpPr>
          <p:nvPr/>
        </p:nvCxnSpPr>
        <p:spPr>
          <a:xfrm flipH="1" flipV="1">
            <a:off x="6185912" y="2539723"/>
            <a:ext cx="35274" cy="6225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3F94F2F-4D87-4D97-9AC2-AC0C22D122C0}"/>
              </a:ext>
            </a:extLst>
          </p:cNvPr>
          <p:cNvCxnSpPr/>
          <p:nvPr/>
        </p:nvCxnSpPr>
        <p:spPr>
          <a:xfrm flipV="1">
            <a:off x="3565071" y="2177143"/>
            <a:ext cx="1006929" cy="1251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C402D66-1886-461F-968F-ACF1EBE700E1}"/>
              </a:ext>
            </a:extLst>
          </p:cNvPr>
          <p:cNvCxnSpPr>
            <a:cxnSpLocks/>
          </p:cNvCxnSpPr>
          <p:nvPr/>
        </p:nvCxnSpPr>
        <p:spPr>
          <a:xfrm>
            <a:off x="2835729" y="4566557"/>
            <a:ext cx="65314" cy="10722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4EE2FA94-556F-42A2-8740-7250D2124D63}"/>
              </a:ext>
            </a:extLst>
          </p:cNvPr>
          <p:cNvCxnSpPr>
            <a:cxnSpLocks/>
          </p:cNvCxnSpPr>
          <p:nvPr/>
        </p:nvCxnSpPr>
        <p:spPr>
          <a:xfrm flipV="1">
            <a:off x="1415143" y="4071257"/>
            <a:ext cx="751114" cy="555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7E4B9B52-B40D-4E82-9DA2-4009ACE03E6B}"/>
              </a:ext>
            </a:extLst>
          </p:cNvPr>
          <p:cNvCxnSpPr/>
          <p:nvPr/>
        </p:nvCxnSpPr>
        <p:spPr>
          <a:xfrm>
            <a:off x="1536421" y="1997529"/>
            <a:ext cx="3035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1040" name="Ink 1039">
                <a:extLst>
                  <a:ext uri="{FF2B5EF4-FFF2-40B4-BE49-F238E27FC236}">
                    <a16:creationId xmlns:a16="http://schemas.microsoft.com/office/drawing/2014/main" id="{A915DB19-4442-4562-BC4D-F42D57990B58}"/>
                  </a:ext>
                </a:extLst>
              </p14:cNvPr>
              <p14:cNvContentPartPr/>
              <p14:nvPr/>
            </p14:nvContentPartPr>
            <p14:xfrm>
              <a:off x="6185912" y="4318277"/>
              <a:ext cx="163800" cy="234720"/>
            </p14:xfrm>
          </p:contentPart>
        </mc:Choice>
        <mc:Fallback xmlns="">
          <p:pic>
            <p:nvPicPr>
              <p:cNvPr id="1040" name="Ink 1039">
                <a:extLst>
                  <a:ext uri="{FF2B5EF4-FFF2-40B4-BE49-F238E27FC236}">
                    <a16:creationId xmlns:a16="http://schemas.microsoft.com/office/drawing/2014/main" id="{A915DB19-4442-4562-BC4D-F42D57990B58}"/>
                  </a:ext>
                </a:extLst>
              </p:cNvPr>
              <p:cNvPicPr/>
              <p:nvPr/>
            </p:nvPicPr>
            <p:blipFill>
              <a:blip r:embed="rId9"/>
              <a:stretch>
                <a:fillRect/>
              </a:stretch>
            </p:blipFill>
            <p:spPr>
              <a:xfrm>
                <a:off x="6176912" y="4309277"/>
                <a:ext cx="1814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47" name="Ink 1046">
                <a:extLst>
                  <a:ext uri="{FF2B5EF4-FFF2-40B4-BE49-F238E27FC236}">
                    <a16:creationId xmlns:a16="http://schemas.microsoft.com/office/drawing/2014/main" id="{954A67EE-7A57-4964-8BB9-DCAF93AB1058}"/>
                  </a:ext>
                </a:extLst>
              </p14:cNvPr>
              <p14:cNvContentPartPr/>
              <p14:nvPr/>
            </p14:nvContentPartPr>
            <p14:xfrm>
              <a:off x="5695159" y="3719511"/>
              <a:ext cx="195480" cy="198000"/>
            </p14:xfrm>
          </p:contentPart>
        </mc:Choice>
        <mc:Fallback xmlns="">
          <p:pic>
            <p:nvPicPr>
              <p:cNvPr id="1047" name="Ink 1046">
                <a:extLst>
                  <a:ext uri="{FF2B5EF4-FFF2-40B4-BE49-F238E27FC236}">
                    <a16:creationId xmlns:a16="http://schemas.microsoft.com/office/drawing/2014/main" id="{954A67EE-7A57-4964-8BB9-DCAF93AB1058}"/>
                  </a:ext>
                </a:extLst>
              </p:cNvPr>
              <p:cNvPicPr/>
              <p:nvPr/>
            </p:nvPicPr>
            <p:blipFill>
              <a:blip r:embed="rId11"/>
              <a:stretch>
                <a:fillRect/>
              </a:stretch>
            </p:blipFill>
            <p:spPr>
              <a:xfrm>
                <a:off x="5686519" y="3710871"/>
                <a:ext cx="213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51" name="Ink 1050">
                <a:extLst>
                  <a:ext uri="{FF2B5EF4-FFF2-40B4-BE49-F238E27FC236}">
                    <a16:creationId xmlns:a16="http://schemas.microsoft.com/office/drawing/2014/main" id="{0BFD4B7B-AD83-43D1-BD65-AB392AD16112}"/>
                  </a:ext>
                </a:extLst>
              </p14:cNvPr>
              <p14:cNvContentPartPr/>
              <p14:nvPr/>
            </p14:nvContentPartPr>
            <p14:xfrm>
              <a:off x="6497599" y="3791871"/>
              <a:ext cx="198000" cy="166320"/>
            </p14:xfrm>
          </p:contentPart>
        </mc:Choice>
        <mc:Fallback xmlns="">
          <p:pic>
            <p:nvPicPr>
              <p:cNvPr id="1051" name="Ink 1050">
                <a:extLst>
                  <a:ext uri="{FF2B5EF4-FFF2-40B4-BE49-F238E27FC236}">
                    <a16:creationId xmlns:a16="http://schemas.microsoft.com/office/drawing/2014/main" id="{0BFD4B7B-AD83-43D1-BD65-AB392AD16112}"/>
                  </a:ext>
                </a:extLst>
              </p:cNvPr>
              <p:cNvPicPr/>
              <p:nvPr/>
            </p:nvPicPr>
            <p:blipFill>
              <a:blip r:embed="rId13"/>
              <a:stretch>
                <a:fillRect/>
              </a:stretch>
            </p:blipFill>
            <p:spPr>
              <a:xfrm>
                <a:off x="6488959" y="3783231"/>
                <a:ext cx="215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6" name="Ink 1055">
                <a:extLst>
                  <a:ext uri="{FF2B5EF4-FFF2-40B4-BE49-F238E27FC236}">
                    <a16:creationId xmlns:a16="http://schemas.microsoft.com/office/drawing/2014/main" id="{7BB20FEE-3237-4D48-879C-FA2E7C1AF51D}"/>
                  </a:ext>
                </a:extLst>
              </p14:cNvPr>
              <p14:cNvContentPartPr/>
              <p14:nvPr/>
            </p14:nvContentPartPr>
            <p14:xfrm>
              <a:off x="4407590" y="2308888"/>
              <a:ext cx="172800" cy="64440"/>
            </p14:xfrm>
          </p:contentPart>
        </mc:Choice>
        <mc:Fallback xmlns="">
          <p:pic>
            <p:nvPicPr>
              <p:cNvPr id="1056" name="Ink 1055">
                <a:extLst>
                  <a:ext uri="{FF2B5EF4-FFF2-40B4-BE49-F238E27FC236}">
                    <a16:creationId xmlns:a16="http://schemas.microsoft.com/office/drawing/2014/main" id="{7BB20FEE-3237-4D48-879C-FA2E7C1AF51D}"/>
                  </a:ext>
                </a:extLst>
              </p:cNvPr>
              <p:cNvPicPr/>
              <p:nvPr/>
            </p:nvPicPr>
            <p:blipFill>
              <a:blip r:embed="rId15"/>
              <a:stretch>
                <a:fillRect/>
              </a:stretch>
            </p:blipFill>
            <p:spPr>
              <a:xfrm>
                <a:off x="4398590" y="2300248"/>
                <a:ext cx="1904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60" name="Ink 1059">
                <a:extLst>
                  <a:ext uri="{FF2B5EF4-FFF2-40B4-BE49-F238E27FC236}">
                    <a16:creationId xmlns:a16="http://schemas.microsoft.com/office/drawing/2014/main" id="{5441DCFF-4D9E-4713-99F7-12B4488E7246}"/>
                  </a:ext>
                </a:extLst>
              </p14:cNvPr>
              <p14:cNvContentPartPr/>
              <p14:nvPr/>
            </p14:nvContentPartPr>
            <p14:xfrm>
              <a:off x="4432070" y="2352448"/>
              <a:ext cx="117360" cy="67680"/>
            </p14:xfrm>
          </p:contentPart>
        </mc:Choice>
        <mc:Fallback xmlns="">
          <p:pic>
            <p:nvPicPr>
              <p:cNvPr id="1060" name="Ink 1059">
                <a:extLst>
                  <a:ext uri="{FF2B5EF4-FFF2-40B4-BE49-F238E27FC236}">
                    <a16:creationId xmlns:a16="http://schemas.microsoft.com/office/drawing/2014/main" id="{5441DCFF-4D9E-4713-99F7-12B4488E7246}"/>
                  </a:ext>
                </a:extLst>
              </p:cNvPr>
              <p:cNvPicPr/>
              <p:nvPr/>
            </p:nvPicPr>
            <p:blipFill>
              <a:blip r:embed="rId17"/>
              <a:stretch>
                <a:fillRect/>
              </a:stretch>
            </p:blipFill>
            <p:spPr>
              <a:xfrm>
                <a:off x="4423070" y="2343808"/>
                <a:ext cx="135000" cy="85320"/>
              </a:xfrm>
              <a:prstGeom prst="rect">
                <a:avLst/>
              </a:prstGeom>
            </p:spPr>
          </p:pic>
        </mc:Fallback>
      </mc:AlternateContent>
      <p:grpSp>
        <p:nvGrpSpPr>
          <p:cNvPr id="1066" name="Group 1065">
            <a:extLst>
              <a:ext uri="{FF2B5EF4-FFF2-40B4-BE49-F238E27FC236}">
                <a16:creationId xmlns:a16="http://schemas.microsoft.com/office/drawing/2014/main" id="{0091C66A-5E94-4247-B5AE-5ABD6981CE5B}"/>
              </a:ext>
            </a:extLst>
          </p:cNvPr>
          <p:cNvGrpSpPr/>
          <p:nvPr/>
        </p:nvGrpSpPr>
        <p:grpSpPr>
          <a:xfrm>
            <a:off x="1510815" y="1882615"/>
            <a:ext cx="203040" cy="227160"/>
            <a:chOff x="1510815" y="1882615"/>
            <a:chExt cx="203040" cy="227160"/>
          </a:xfrm>
        </p:grpSpPr>
        <mc:AlternateContent xmlns:mc="http://schemas.openxmlformats.org/markup-compatibility/2006" xmlns:p14="http://schemas.microsoft.com/office/powerpoint/2010/main">
          <mc:Choice Requires="p14">
            <p:contentPart p14:bwMode="auto" r:id="rId18">
              <p14:nvContentPartPr>
                <p14:cNvPr id="1061" name="Ink 1060">
                  <a:extLst>
                    <a:ext uri="{FF2B5EF4-FFF2-40B4-BE49-F238E27FC236}">
                      <a16:creationId xmlns:a16="http://schemas.microsoft.com/office/drawing/2014/main" id="{CE27B993-9E99-4E5B-871B-FA894C4EA365}"/>
                    </a:ext>
                  </a:extLst>
                </p14:cNvPr>
                <p14:cNvContentPartPr/>
                <p14:nvPr/>
              </p14:nvContentPartPr>
              <p14:xfrm>
                <a:off x="1517655" y="1882615"/>
                <a:ext cx="194040" cy="88920"/>
              </p14:xfrm>
            </p:contentPart>
          </mc:Choice>
          <mc:Fallback xmlns="">
            <p:pic>
              <p:nvPicPr>
                <p:cNvPr id="1061" name="Ink 1060">
                  <a:extLst>
                    <a:ext uri="{FF2B5EF4-FFF2-40B4-BE49-F238E27FC236}">
                      <a16:creationId xmlns:a16="http://schemas.microsoft.com/office/drawing/2014/main" id="{CE27B993-9E99-4E5B-871B-FA894C4EA365}"/>
                    </a:ext>
                  </a:extLst>
                </p:cNvPr>
                <p:cNvPicPr/>
                <p:nvPr/>
              </p:nvPicPr>
              <p:blipFill>
                <a:blip r:embed="rId19"/>
                <a:stretch>
                  <a:fillRect/>
                </a:stretch>
              </p:blipFill>
              <p:spPr>
                <a:xfrm>
                  <a:off x="1508655" y="1873615"/>
                  <a:ext cx="2116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62" name="Ink 1061">
                  <a:extLst>
                    <a:ext uri="{FF2B5EF4-FFF2-40B4-BE49-F238E27FC236}">
                      <a16:creationId xmlns:a16="http://schemas.microsoft.com/office/drawing/2014/main" id="{4C7FDAC2-6A79-468F-879F-18BB2F6229D6}"/>
                    </a:ext>
                  </a:extLst>
                </p14:cNvPr>
                <p14:cNvContentPartPr/>
                <p14:nvPr/>
              </p14:nvContentPartPr>
              <p14:xfrm>
                <a:off x="1510815" y="1982695"/>
                <a:ext cx="196560" cy="127080"/>
              </p14:xfrm>
            </p:contentPart>
          </mc:Choice>
          <mc:Fallback xmlns="">
            <p:pic>
              <p:nvPicPr>
                <p:cNvPr id="1062" name="Ink 1061">
                  <a:extLst>
                    <a:ext uri="{FF2B5EF4-FFF2-40B4-BE49-F238E27FC236}">
                      <a16:creationId xmlns:a16="http://schemas.microsoft.com/office/drawing/2014/main" id="{4C7FDAC2-6A79-468F-879F-18BB2F6229D6}"/>
                    </a:ext>
                  </a:extLst>
                </p:cNvPr>
                <p:cNvPicPr/>
                <p:nvPr/>
              </p:nvPicPr>
              <p:blipFill>
                <a:blip r:embed="rId21"/>
                <a:stretch>
                  <a:fillRect/>
                </a:stretch>
              </p:blipFill>
              <p:spPr>
                <a:xfrm>
                  <a:off x="1502175" y="1974055"/>
                  <a:ext cx="2142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63" name="Ink 1062">
                  <a:extLst>
                    <a:ext uri="{FF2B5EF4-FFF2-40B4-BE49-F238E27FC236}">
                      <a16:creationId xmlns:a16="http://schemas.microsoft.com/office/drawing/2014/main" id="{ECFBA138-5D14-4071-AD28-DFC63763A982}"/>
                    </a:ext>
                  </a:extLst>
                </p14:cNvPr>
                <p14:cNvContentPartPr/>
                <p14:nvPr/>
              </p14:nvContentPartPr>
              <p14:xfrm>
                <a:off x="1700175" y="1989535"/>
                <a:ext cx="4320" cy="1800"/>
              </p14:xfrm>
            </p:contentPart>
          </mc:Choice>
          <mc:Fallback xmlns="">
            <p:pic>
              <p:nvPicPr>
                <p:cNvPr id="1063" name="Ink 1062">
                  <a:extLst>
                    <a:ext uri="{FF2B5EF4-FFF2-40B4-BE49-F238E27FC236}">
                      <a16:creationId xmlns:a16="http://schemas.microsoft.com/office/drawing/2014/main" id="{ECFBA138-5D14-4071-AD28-DFC63763A982}"/>
                    </a:ext>
                  </a:extLst>
                </p:cNvPr>
                <p:cNvPicPr/>
                <p:nvPr/>
              </p:nvPicPr>
              <p:blipFill>
                <a:blip r:embed="rId23"/>
                <a:stretch>
                  <a:fillRect/>
                </a:stretch>
              </p:blipFill>
              <p:spPr>
                <a:xfrm>
                  <a:off x="1691535" y="1980535"/>
                  <a:ext cx="219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64" name="Ink 1063">
                  <a:extLst>
                    <a:ext uri="{FF2B5EF4-FFF2-40B4-BE49-F238E27FC236}">
                      <a16:creationId xmlns:a16="http://schemas.microsoft.com/office/drawing/2014/main" id="{FD2F3B7F-DDE0-4C9A-AC33-C325AD9C9594}"/>
                    </a:ext>
                  </a:extLst>
                </p14:cNvPr>
                <p14:cNvContentPartPr/>
                <p14:nvPr/>
              </p14:nvContentPartPr>
              <p14:xfrm>
                <a:off x="1711335" y="1982695"/>
                <a:ext cx="2520" cy="2160"/>
              </p14:xfrm>
            </p:contentPart>
          </mc:Choice>
          <mc:Fallback xmlns="">
            <p:pic>
              <p:nvPicPr>
                <p:cNvPr id="1064" name="Ink 1063">
                  <a:extLst>
                    <a:ext uri="{FF2B5EF4-FFF2-40B4-BE49-F238E27FC236}">
                      <a16:creationId xmlns:a16="http://schemas.microsoft.com/office/drawing/2014/main" id="{FD2F3B7F-DDE0-4C9A-AC33-C325AD9C9594}"/>
                    </a:ext>
                  </a:extLst>
                </p:cNvPr>
                <p:cNvPicPr/>
                <p:nvPr/>
              </p:nvPicPr>
              <p:blipFill>
                <a:blip r:embed="rId25"/>
                <a:stretch>
                  <a:fillRect/>
                </a:stretch>
              </p:blipFill>
              <p:spPr>
                <a:xfrm>
                  <a:off x="1702335" y="1974055"/>
                  <a:ext cx="20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65" name="Ink 1064">
                  <a:extLst>
                    <a:ext uri="{FF2B5EF4-FFF2-40B4-BE49-F238E27FC236}">
                      <a16:creationId xmlns:a16="http://schemas.microsoft.com/office/drawing/2014/main" id="{0AC8DD68-1EA1-47DC-9C44-032EA0889CAB}"/>
                    </a:ext>
                  </a:extLst>
                </p14:cNvPr>
                <p14:cNvContentPartPr/>
                <p14:nvPr/>
              </p14:nvContentPartPr>
              <p14:xfrm>
                <a:off x="1708095" y="1989535"/>
                <a:ext cx="2520" cy="5040"/>
              </p14:xfrm>
            </p:contentPart>
          </mc:Choice>
          <mc:Fallback xmlns="">
            <p:pic>
              <p:nvPicPr>
                <p:cNvPr id="1065" name="Ink 1064">
                  <a:extLst>
                    <a:ext uri="{FF2B5EF4-FFF2-40B4-BE49-F238E27FC236}">
                      <a16:creationId xmlns:a16="http://schemas.microsoft.com/office/drawing/2014/main" id="{0AC8DD68-1EA1-47DC-9C44-032EA0889CAB}"/>
                    </a:ext>
                  </a:extLst>
                </p:cNvPr>
                <p:cNvPicPr/>
                <p:nvPr/>
              </p:nvPicPr>
              <p:blipFill>
                <a:blip r:embed="rId23"/>
                <a:stretch>
                  <a:fillRect/>
                </a:stretch>
              </p:blipFill>
              <p:spPr>
                <a:xfrm>
                  <a:off x="1699095" y="1980535"/>
                  <a:ext cx="20160" cy="2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1071" name="Ink 1070">
                <a:extLst>
                  <a:ext uri="{FF2B5EF4-FFF2-40B4-BE49-F238E27FC236}">
                    <a16:creationId xmlns:a16="http://schemas.microsoft.com/office/drawing/2014/main" id="{A982DBEE-DBDF-44E3-8BD0-9A11B98F32EA}"/>
                  </a:ext>
                </a:extLst>
              </p14:cNvPr>
              <p14:cNvContentPartPr/>
              <p14:nvPr/>
            </p14:nvContentPartPr>
            <p14:xfrm>
              <a:off x="2793920" y="5393589"/>
              <a:ext cx="182520" cy="160920"/>
            </p14:xfrm>
          </p:contentPart>
        </mc:Choice>
        <mc:Fallback xmlns="">
          <p:pic>
            <p:nvPicPr>
              <p:cNvPr id="1071" name="Ink 1070">
                <a:extLst>
                  <a:ext uri="{FF2B5EF4-FFF2-40B4-BE49-F238E27FC236}">
                    <a16:creationId xmlns:a16="http://schemas.microsoft.com/office/drawing/2014/main" id="{A982DBEE-DBDF-44E3-8BD0-9A11B98F32EA}"/>
                  </a:ext>
                </a:extLst>
              </p:cNvPr>
              <p:cNvPicPr/>
              <p:nvPr/>
            </p:nvPicPr>
            <p:blipFill>
              <a:blip r:embed="rId28"/>
              <a:stretch>
                <a:fillRect/>
              </a:stretch>
            </p:blipFill>
            <p:spPr>
              <a:xfrm>
                <a:off x="2784920" y="5384589"/>
                <a:ext cx="2001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73" name="Ink 1072">
                <a:extLst>
                  <a:ext uri="{FF2B5EF4-FFF2-40B4-BE49-F238E27FC236}">
                    <a16:creationId xmlns:a16="http://schemas.microsoft.com/office/drawing/2014/main" id="{F927EF1B-7051-460F-9BE9-EAA6679CCCC2}"/>
                  </a:ext>
                </a:extLst>
              </p14:cNvPr>
              <p14:cNvContentPartPr/>
              <p14:nvPr/>
            </p14:nvContentPartPr>
            <p14:xfrm>
              <a:off x="1329800" y="4475949"/>
              <a:ext cx="289440" cy="278280"/>
            </p14:xfrm>
          </p:contentPart>
        </mc:Choice>
        <mc:Fallback xmlns="">
          <p:pic>
            <p:nvPicPr>
              <p:cNvPr id="1073" name="Ink 1072">
                <a:extLst>
                  <a:ext uri="{FF2B5EF4-FFF2-40B4-BE49-F238E27FC236}">
                    <a16:creationId xmlns:a16="http://schemas.microsoft.com/office/drawing/2014/main" id="{F927EF1B-7051-460F-9BE9-EAA6679CCCC2}"/>
                  </a:ext>
                </a:extLst>
              </p:cNvPr>
              <p:cNvPicPr/>
              <p:nvPr/>
            </p:nvPicPr>
            <p:blipFill>
              <a:blip r:embed="rId30"/>
              <a:stretch>
                <a:fillRect/>
              </a:stretch>
            </p:blipFill>
            <p:spPr>
              <a:xfrm>
                <a:off x="1320800" y="4466949"/>
                <a:ext cx="307080" cy="295920"/>
              </a:xfrm>
              <a:prstGeom prst="rect">
                <a:avLst/>
              </a:prstGeom>
            </p:spPr>
          </p:pic>
        </mc:Fallback>
      </mc:AlternateContent>
    </p:spTree>
    <p:extLst>
      <p:ext uri="{BB962C8B-B14F-4D97-AF65-F5344CB8AC3E}">
        <p14:creationId xmlns:p14="http://schemas.microsoft.com/office/powerpoint/2010/main" val="858358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CAD173-2F29-4B03-914D-1FFAF1B15CA3}"/>
              </a:ext>
            </a:extLst>
          </p:cNvPr>
          <p:cNvSpPr>
            <a:spLocks noGrp="1"/>
          </p:cNvSpPr>
          <p:nvPr>
            <p:ph idx="1"/>
          </p:nvPr>
        </p:nvSpPr>
        <p:spPr>
          <a:xfrm>
            <a:off x="381000" y="1719071"/>
            <a:ext cx="6308272" cy="4407408"/>
          </a:xfrm>
        </p:spPr>
        <p:txBody>
          <a:bodyPr>
            <a:normAutofit/>
          </a:bodyPr>
          <a:lstStyle/>
          <a:p>
            <a:endParaRPr lang="en-US" sz="2400" dirty="0"/>
          </a:p>
          <a:p>
            <a:r>
              <a:rPr lang="en-US" sz="2400" dirty="0"/>
              <a:t>In Relational Modeling, the data drives the model</a:t>
            </a:r>
            <a:br>
              <a:rPr lang="en-US" sz="2400" dirty="0"/>
            </a:br>
            <a:br>
              <a:rPr lang="en-US" sz="2400" dirty="0"/>
            </a:br>
            <a:endParaRPr lang="en-US" sz="2400" dirty="0"/>
          </a:p>
          <a:p>
            <a:r>
              <a:rPr lang="en-US" sz="2400" dirty="0"/>
              <a:t>In Document Modeling, the application drives the model</a:t>
            </a:r>
          </a:p>
          <a:p>
            <a:pPr lvl="1"/>
            <a:r>
              <a:rPr lang="en-US" sz="2200" dirty="0"/>
              <a:t>Mongo allows complete embedding (see picture), but is that always the best?</a:t>
            </a:r>
          </a:p>
        </p:txBody>
      </p:sp>
      <p:sp>
        <p:nvSpPr>
          <p:cNvPr id="3" name="Title 2">
            <a:extLst>
              <a:ext uri="{FF2B5EF4-FFF2-40B4-BE49-F238E27FC236}">
                <a16:creationId xmlns:a16="http://schemas.microsoft.com/office/drawing/2014/main" id="{87397389-3B60-4F2A-9179-BD292E557A44}"/>
              </a:ext>
            </a:extLst>
          </p:cNvPr>
          <p:cNvSpPr>
            <a:spLocks noGrp="1"/>
          </p:cNvSpPr>
          <p:nvPr>
            <p:ph type="title"/>
          </p:nvPr>
        </p:nvSpPr>
        <p:spPr/>
        <p:txBody>
          <a:bodyPr/>
          <a:lstStyle/>
          <a:p>
            <a:r>
              <a:rPr lang="en-US" dirty="0"/>
              <a:t>Design Differences</a:t>
            </a:r>
          </a:p>
        </p:txBody>
      </p:sp>
      <p:pic>
        <p:nvPicPr>
          <p:cNvPr id="4" name="Picture 3">
            <a:extLst>
              <a:ext uri="{FF2B5EF4-FFF2-40B4-BE49-F238E27FC236}">
                <a16:creationId xmlns:a16="http://schemas.microsoft.com/office/drawing/2014/main" id="{07D72DD8-0C80-4CA4-9BD0-737BA6A51D04}"/>
              </a:ext>
            </a:extLst>
          </p:cNvPr>
          <p:cNvPicPr>
            <a:picLocks noChangeAspect="1"/>
          </p:cNvPicPr>
          <p:nvPr/>
        </p:nvPicPr>
        <p:blipFill>
          <a:blip r:embed="rId2"/>
          <a:stretch>
            <a:fillRect/>
          </a:stretch>
        </p:blipFill>
        <p:spPr>
          <a:xfrm>
            <a:off x="6798272" y="1523999"/>
            <a:ext cx="2207548" cy="5236029"/>
          </a:xfrm>
          <a:prstGeom prst="rect">
            <a:avLst/>
          </a:prstGeom>
        </p:spPr>
      </p:pic>
    </p:spTree>
    <p:extLst>
      <p:ext uri="{BB962C8B-B14F-4D97-AF65-F5344CB8AC3E}">
        <p14:creationId xmlns:p14="http://schemas.microsoft.com/office/powerpoint/2010/main" val="4078493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E835222-8DA6-4577-AD61-D35E27C8FD29}"/>
              </a:ext>
            </a:extLst>
          </p:cNvPr>
          <p:cNvPicPr>
            <a:picLocks noGrp="1" noChangeAspect="1"/>
          </p:cNvPicPr>
          <p:nvPr>
            <p:ph idx="1"/>
          </p:nvPr>
        </p:nvPicPr>
        <p:blipFill>
          <a:blip r:embed="rId2"/>
          <a:stretch>
            <a:fillRect/>
          </a:stretch>
        </p:blipFill>
        <p:spPr>
          <a:xfrm>
            <a:off x="381000" y="1932623"/>
            <a:ext cx="8317022" cy="4406900"/>
          </a:xfrm>
          <a:prstGeom prst="rect">
            <a:avLst/>
          </a:prstGeom>
        </p:spPr>
      </p:pic>
      <p:sp>
        <p:nvSpPr>
          <p:cNvPr id="3" name="Title 2">
            <a:extLst>
              <a:ext uri="{FF2B5EF4-FFF2-40B4-BE49-F238E27FC236}">
                <a16:creationId xmlns:a16="http://schemas.microsoft.com/office/drawing/2014/main" id="{E3126124-CB95-4F18-BBDB-81A58860ABA7}"/>
              </a:ext>
            </a:extLst>
          </p:cNvPr>
          <p:cNvSpPr>
            <a:spLocks noGrp="1"/>
          </p:cNvSpPr>
          <p:nvPr>
            <p:ph type="title"/>
          </p:nvPr>
        </p:nvSpPr>
        <p:spPr/>
        <p:txBody>
          <a:bodyPr/>
          <a:lstStyle/>
          <a:p>
            <a:r>
              <a:rPr lang="en-US" dirty="0"/>
              <a:t>Main Page of Portal:</a:t>
            </a:r>
            <a:br>
              <a:rPr lang="en-US" dirty="0"/>
            </a:br>
            <a:r>
              <a:rPr lang="en-US" dirty="0"/>
              <a:t>Must Load Very Quickly</a:t>
            </a:r>
          </a:p>
        </p:txBody>
      </p:sp>
    </p:spTree>
    <p:extLst>
      <p:ext uri="{BB962C8B-B14F-4D97-AF65-F5344CB8AC3E}">
        <p14:creationId xmlns:p14="http://schemas.microsoft.com/office/powerpoint/2010/main" val="4192138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1012A26C-793D-4266-AD54-88F55898F5B0}"/>
              </a:ext>
            </a:extLst>
          </p:cNvPr>
          <p:cNvGraphicFramePr>
            <a:graphicFrameLocks noGrp="1"/>
          </p:cNvGraphicFramePr>
          <p:nvPr>
            <p:ph idx="1"/>
            <p:extLst>
              <p:ext uri="{D42A27DB-BD31-4B8C-83A1-F6EECF244321}">
                <p14:modId xmlns:p14="http://schemas.microsoft.com/office/powerpoint/2010/main" val="3648632626"/>
              </p:ext>
            </p:extLst>
          </p:nvPr>
        </p:nvGraphicFramePr>
        <p:xfrm>
          <a:off x="492642" y="2187096"/>
          <a:ext cx="7589520" cy="4079240"/>
        </p:xfrm>
        <a:graphic>
          <a:graphicData uri="http://schemas.openxmlformats.org/drawingml/2006/table">
            <a:tbl>
              <a:tblPr firstRow="1" bandRow="1">
                <a:tableStyleId>{616DA210-FB5B-4158-B5E0-FEB733F419BA}</a:tableStyleId>
              </a:tblPr>
              <a:tblGrid>
                <a:gridCol w="5029200">
                  <a:extLst>
                    <a:ext uri="{9D8B030D-6E8A-4147-A177-3AD203B41FA5}">
                      <a16:colId xmlns:a16="http://schemas.microsoft.com/office/drawing/2014/main" val="2717627689"/>
                    </a:ext>
                  </a:extLst>
                </a:gridCol>
                <a:gridCol w="365760">
                  <a:extLst>
                    <a:ext uri="{9D8B030D-6E8A-4147-A177-3AD203B41FA5}">
                      <a16:colId xmlns:a16="http://schemas.microsoft.com/office/drawing/2014/main" val="46960512"/>
                    </a:ext>
                  </a:extLst>
                </a:gridCol>
                <a:gridCol w="365760">
                  <a:extLst>
                    <a:ext uri="{9D8B030D-6E8A-4147-A177-3AD203B41FA5}">
                      <a16:colId xmlns:a16="http://schemas.microsoft.com/office/drawing/2014/main" val="1439329853"/>
                    </a:ext>
                  </a:extLst>
                </a:gridCol>
                <a:gridCol w="365760">
                  <a:extLst>
                    <a:ext uri="{9D8B030D-6E8A-4147-A177-3AD203B41FA5}">
                      <a16:colId xmlns:a16="http://schemas.microsoft.com/office/drawing/2014/main" val="4068354108"/>
                    </a:ext>
                  </a:extLst>
                </a:gridCol>
                <a:gridCol w="365760">
                  <a:extLst>
                    <a:ext uri="{9D8B030D-6E8A-4147-A177-3AD203B41FA5}">
                      <a16:colId xmlns:a16="http://schemas.microsoft.com/office/drawing/2014/main" val="1546421743"/>
                    </a:ext>
                  </a:extLst>
                </a:gridCol>
                <a:gridCol w="365760">
                  <a:extLst>
                    <a:ext uri="{9D8B030D-6E8A-4147-A177-3AD203B41FA5}">
                      <a16:colId xmlns:a16="http://schemas.microsoft.com/office/drawing/2014/main" val="455757827"/>
                    </a:ext>
                  </a:extLst>
                </a:gridCol>
                <a:gridCol w="365760">
                  <a:extLst>
                    <a:ext uri="{9D8B030D-6E8A-4147-A177-3AD203B41FA5}">
                      <a16:colId xmlns:a16="http://schemas.microsoft.com/office/drawing/2014/main" val="1599785821"/>
                    </a:ext>
                  </a:extLst>
                </a:gridCol>
                <a:gridCol w="365760">
                  <a:extLst>
                    <a:ext uri="{9D8B030D-6E8A-4147-A177-3AD203B41FA5}">
                      <a16:colId xmlns:a16="http://schemas.microsoft.com/office/drawing/2014/main" val="2584953341"/>
                    </a:ext>
                  </a:extLst>
                </a:gridCol>
              </a:tblGrid>
              <a:tr h="370840">
                <a:tc>
                  <a:txBody>
                    <a:bodyPr/>
                    <a:lstStyle/>
                    <a:p>
                      <a:r>
                        <a:rPr lang="en-US" dirty="0"/>
                        <a:t>Approximation</a:t>
                      </a:r>
                    </a:p>
                  </a:txBody>
                  <a:tcPr/>
                </a:tc>
                <a:tc>
                  <a:txBody>
                    <a:bodyPr/>
                    <a:lstStyle/>
                    <a:p>
                      <a:pPr algn="ctr"/>
                      <a:r>
                        <a:rPr lang="en-US" dirty="0"/>
                        <a:t>X</a:t>
                      </a:r>
                    </a:p>
                  </a:txBody>
                  <a:tcPr/>
                </a:tc>
                <a:tc>
                  <a:txBody>
                    <a:bodyPr/>
                    <a:lstStyle/>
                    <a:p>
                      <a:pPr algn="ctr"/>
                      <a:endParaRPr lang="en-US" dirty="0"/>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dirty="0"/>
                    </a:p>
                  </a:txBody>
                  <a:tcPr/>
                </a:tc>
                <a:tc>
                  <a:txBody>
                    <a:bodyPr/>
                    <a:lstStyle/>
                    <a:p>
                      <a:pPr algn="ctr"/>
                      <a:r>
                        <a:rPr lang="en-US" dirty="0"/>
                        <a:t>x</a:t>
                      </a:r>
                    </a:p>
                  </a:txBody>
                  <a:tcPr/>
                </a:tc>
                <a:tc>
                  <a:txBody>
                    <a:bodyPr/>
                    <a:lstStyle/>
                    <a:p>
                      <a:pPr algn="ctr"/>
                      <a:endParaRPr lang="en-US" dirty="0"/>
                    </a:p>
                  </a:txBody>
                  <a:tcPr/>
                </a:tc>
                <a:extLst>
                  <a:ext uri="{0D108BD9-81ED-4DB2-BD59-A6C34878D82A}">
                    <a16:rowId xmlns:a16="http://schemas.microsoft.com/office/drawing/2014/main" val="290312825"/>
                  </a:ext>
                </a:extLst>
              </a:tr>
              <a:tr h="370840">
                <a:tc>
                  <a:txBody>
                    <a:bodyPr/>
                    <a:lstStyle/>
                    <a:p>
                      <a:r>
                        <a:rPr lang="en-US" dirty="0"/>
                        <a:t>Attribute</a:t>
                      </a:r>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1445465605"/>
                  </a:ext>
                </a:extLst>
              </a:tr>
              <a:tr h="370840">
                <a:tc>
                  <a:txBody>
                    <a:bodyPr/>
                    <a:lstStyle/>
                    <a:p>
                      <a:r>
                        <a:rPr lang="en-US" dirty="0"/>
                        <a:t>Bucket</a:t>
                      </a:r>
                    </a:p>
                  </a:txBody>
                  <a:tcPr/>
                </a:tc>
                <a:tc>
                  <a:txBody>
                    <a:bodyPr/>
                    <a:lstStyle/>
                    <a:p>
                      <a:pPr algn="ctr"/>
                      <a:endParaRPr lang="en-US"/>
                    </a:p>
                  </a:txBody>
                  <a:tcPr/>
                </a:tc>
                <a:tc>
                  <a:txBody>
                    <a:bodyPr/>
                    <a:lstStyle/>
                    <a:p>
                      <a:pPr algn="ctr"/>
                      <a:endParaRPr lang="en-US"/>
                    </a:p>
                  </a:txBody>
                  <a:tcPr/>
                </a:tc>
                <a:tc>
                  <a:txBody>
                    <a:bodyPr/>
                    <a:lstStyle/>
                    <a:p>
                      <a:pPr algn="ctr"/>
                      <a:r>
                        <a:rPr lang="en-US" dirty="0"/>
                        <a:t>X</a:t>
                      </a:r>
                    </a:p>
                  </a:txBody>
                  <a:tcPr/>
                </a:tc>
                <a:tc>
                  <a:txBody>
                    <a:bodyPr/>
                    <a:lstStyle/>
                    <a:p>
                      <a:pPr algn="ctr"/>
                      <a:endParaRPr lang="en-US"/>
                    </a:p>
                  </a:txBody>
                  <a:tcPr/>
                </a:tc>
                <a:tc>
                  <a:txBody>
                    <a:bodyPr/>
                    <a:lstStyle/>
                    <a:p>
                      <a:pPr algn="ctr"/>
                      <a:endParaRPr lang="en-US"/>
                    </a:p>
                  </a:txBody>
                  <a:tcPr/>
                </a:tc>
                <a:tc>
                  <a:txBody>
                    <a:bodyPr/>
                    <a:lstStyle/>
                    <a:p>
                      <a:pPr algn="ctr"/>
                      <a:r>
                        <a:rPr lang="en-US" dirty="0"/>
                        <a:t>X</a:t>
                      </a:r>
                    </a:p>
                  </a:txBody>
                  <a:tcPr/>
                </a:tc>
                <a:tc>
                  <a:txBody>
                    <a:bodyPr/>
                    <a:lstStyle/>
                    <a:p>
                      <a:pPr algn="ctr"/>
                      <a:endParaRPr lang="en-US"/>
                    </a:p>
                  </a:txBody>
                  <a:tcPr/>
                </a:tc>
                <a:extLst>
                  <a:ext uri="{0D108BD9-81ED-4DB2-BD59-A6C34878D82A}">
                    <a16:rowId xmlns:a16="http://schemas.microsoft.com/office/drawing/2014/main" val="1972976978"/>
                  </a:ext>
                </a:extLst>
              </a:tr>
              <a:tr h="370840">
                <a:tc>
                  <a:txBody>
                    <a:bodyPr/>
                    <a:lstStyle/>
                    <a:p>
                      <a:r>
                        <a:rPr lang="en-US" dirty="0"/>
                        <a:t>Computed</a:t>
                      </a:r>
                    </a:p>
                  </a:txBody>
                  <a:tcPr/>
                </a:tc>
                <a:tc>
                  <a:txBody>
                    <a:bodyPr/>
                    <a:lstStyle/>
                    <a:p>
                      <a:pPr algn="ctr"/>
                      <a:r>
                        <a:rPr lang="en-US" dirty="0"/>
                        <a:t>X</a:t>
                      </a:r>
                    </a:p>
                  </a:txBody>
                  <a:tcPr/>
                </a:tc>
                <a:tc>
                  <a:txBody>
                    <a:bodyPr/>
                    <a:lstStyle/>
                    <a:p>
                      <a:pPr algn="ctr"/>
                      <a:endParaRPr lang="en-US"/>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993361657"/>
                  </a:ext>
                </a:extLst>
              </a:tr>
              <a:tr h="370840">
                <a:tc>
                  <a:txBody>
                    <a:bodyPr/>
                    <a:lstStyle/>
                    <a:p>
                      <a:r>
                        <a:rPr lang="en-US" dirty="0"/>
                        <a:t>Document Versioning</a:t>
                      </a:r>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X</a:t>
                      </a:r>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3713004006"/>
                  </a:ext>
                </a:extLst>
              </a:tr>
              <a:tr h="370840">
                <a:tc>
                  <a:txBody>
                    <a:bodyPr/>
                    <a:lstStyle/>
                    <a:p>
                      <a:r>
                        <a:rPr lang="en-US" dirty="0"/>
                        <a:t>Extended Reference</a:t>
                      </a:r>
                    </a:p>
                  </a:txBody>
                  <a:tcPr/>
                </a:tc>
                <a:tc>
                  <a:txBody>
                    <a:bodyPr/>
                    <a:lstStyle/>
                    <a:p>
                      <a:pPr algn="ctr"/>
                      <a:r>
                        <a:rPr lang="en-US" dirty="0"/>
                        <a:t>X</a:t>
                      </a:r>
                    </a:p>
                  </a:txBody>
                  <a:tcPr/>
                </a:tc>
                <a:tc>
                  <a:txBody>
                    <a:bodyPr/>
                    <a:lstStyle/>
                    <a:p>
                      <a:pPr algn="ctr"/>
                      <a:endParaRPr lang="en-US"/>
                    </a:p>
                  </a:txBody>
                  <a:tcPr/>
                </a:tc>
                <a:tc>
                  <a:txBody>
                    <a:bodyPr/>
                    <a:lstStyle/>
                    <a:p>
                      <a:pPr algn="ctr"/>
                      <a:endParaRPr lang="en-US"/>
                    </a:p>
                  </a:txBody>
                  <a:tcPr/>
                </a:tc>
                <a:tc>
                  <a:txBody>
                    <a:bodyPr/>
                    <a:lstStyle/>
                    <a:p>
                      <a:pPr algn="ctr"/>
                      <a:r>
                        <a:rPr lang="en-US" dirty="0"/>
                        <a:t>X</a:t>
                      </a:r>
                    </a:p>
                  </a:txBody>
                  <a:tcPr/>
                </a:tc>
                <a:tc>
                  <a:txBody>
                    <a:bodyPr/>
                    <a:lstStyle/>
                    <a:p>
                      <a:pPr algn="ctr"/>
                      <a:endParaRPr lang="en-US" dirty="0"/>
                    </a:p>
                  </a:txBody>
                  <a:tcPr/>
                </a:tc>
                <a:tc>
                  <a:txBody>
                    <a:bodyPr/>
                    <a:lstStyle/>
                    <a:p>
                      <a:pPr algn="ctr"/>
                      <a:r>
                        <a:rPr lang="en-US" dirty="0"/>
                        <a:t>X</a:t>
                      </a:r>
                    </a:p>
                  </a:txBody>
                  <a:tcPr/>
                </a:tc>
                <a:tc>
                  <a:txBody>
                    <a:bodyPr/>
                    <a:lstStyle/>
                    <a:p>
                      <a:pPr algn="ctr"/>
                      <a:endParaRPr lang="en-US"/>
                    </a:p>
                  </a:txBody>
                  <a:tcPr/>
                </a:tc>
                <a:extLst>
                  <a:ext uri="{0D108BD9-81ED-4DB2-BD59-A6C34878D82A}">
                    <a16:rowId xmlns:a16="http://schemas.microsoft.com/office/drawing/2014/main" val="3521130278"/>
                  </a:ext>
                </a:extLst>
              </a:tr>
              <a:tr h="370840">
                <a:tc>
                  <a:txBody>
                    <a:bodyPr/>
                    <a:lstStyle/>
                    <a:p>
                      <a:r>
                        <a:rPr lang="en-US" dirty="0"/>
                        <a:t>Outlier</a:t>
                      </a:r>
                    </a:p>
                  </a:txBody>
                  <a:tcPr/>
                </a:tc>
                <a:tc>
                  <a:txBody>
                    <a:bodyPr/>
                    <a:lstStyle/>
                    <a:p>
                      <a:pPr algn="ctr"/>
                      <a:endParaRPr lang="en-US"/>
                    </a:p>
                  </a:txBody>
                  <a:tcPr/>
                </a:tc>
                <a:tc>
                  <a:txBody>
                    <a:bodyPr/>
                    <a:lstStyle/>
                    <a:p>
                      <a:pPr algn="ctr"/>
                      <a:endParaRPr lang="en-US"/>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645327364"/>
                  </a:ext>
                </a:extLst>
              </a:tr>
              <a:tr h="370840">
                <a:tc>
                  <a:txBody>
                    <a:bodyPr/>
                    <a:lstStyle/>
                    <a:p>
                      <a:r>
                        <a:rPr lang="en-US" dirty="0"/>
                        <a:t>Polymorphic</a:t>
                      </a:r>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dirty="0"/>
                    </a:p>
                  </a:txBody>
                  <a:tcPr/>
                </a:tc>
                <a:tc>
                  <a:txBody>
                    <a:bodyPr/>
                    <a:lstStyle/>
                    <a:p>
                      <a:pPr algn="ctr"/>
                      <a:r>
                        <a:rPr lang="en-US" dirty="0"/>
                        <a:t>X</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600949528"/>
                  </a:ext>
                </a:extLst>
              </a:tr>
              <a:tr h="370840">
                <a:tc>
                  <a:txBody>
                    <a:bodyPr/>
                    <a:lstStyle/>
                    <a:p>
                      <a:r>
                        <a:rPr lang="en-US" dirty="0"/>
                        <a:t>Schema Versioning</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3562648940"/>
                  </a:ext>
                </a:extLst>
              </a:tr>
              <a:tr h="370840">
                <a:tc>
                  <a:txBody>
                    <a:bodyPr/>
                    <a:lstStyle/>
                    <a:p>
                      <a:r>
                        <a:rPr lang="en-US" dirty="0"/>
                        <a:t>Subset</a:t>
                      </a:r>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729449036"/>
                  </a:ext>
                </a:extLst>
              </a:tr>
              <a:tr h="370840">
                <a:tc>
                  <a:txBody>
                    <a:bodyPr/>
                    <a:lstStyle/>
                    <a:p>
                      <a:r>
                        <a:rPr lang="en-US" dirty="0"/>
                        <a:t>Tree</a:t>
                      </a:r>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834197525"/>
                  </a:ext>
                </a:extLst>
              </a:tr>
            </a:tbl>
          </a:graphicData>
        </a:graphic>
      </p:graphicFrame>
      <p:sp>
        <p:nvSpPr>
          <p:cNvPr id="4" name="Title 3">
            <a:extLst>
              <a:ext uri="{FF2B5EF4-FFF2-40B4-BE49-F238E27FC236}">
                <a16:creationId xmlns:a16="http://schemas.microsoft.com/office/drawing/2014/main" id="{19764157-B3FF-4296-825E-08ADE7CE1CBF}"/>
              </a:ext>
            </a:extLst>
          </p:cNvPr>
          <p:cNvSpPr>
            <a:spLocks noGrp="1"/>
          </p:cNvSpPr>
          <p:nvPr>
            <p:ph type="title"/>
          </p:nvPr>
        </p:nvSpPr>
        <p:spPr/>
        <p:txBody>
          <a:bodyPr/>
          <a:lstStyle/>
          <a:p>
            <a:pPr algn="l" fontAlgn="t">
              <a:spcBef>
                <a:spcPts val="0"/>
              </a:spcBef>
            </a:pPr>
            <a:r>
              <a:rPr lang="en-US" dirty="0"/>
              <a:t>Mongo Design Patterns</a:t>
            </a:r>
          </a:p>
        </p:txBody>
      </p:sp>
      <p:sp>
        <p:nvSpPr>
          <p:cNvPr id="8" name="TextBox 7">
            <a:extLst>
              <a:ext uri="{FF2B5EF4-FFF2-40B4-BE49-F238E27FC236}">
                <a16:creationId xmlns:a16="http://schemas.microsoft.com/office/drawing/2014/main" id="{1EE74E2C-E309-49BE-8149-1E734751354E}"/>
              </a:ext>
            </a:extLst>
          </p:cNvPr>
          <p:cNvSpPr txBox="1"/>
          <p:nvPr/>
        </p:nvSpPr>
        <p:spPr>
          <a:xfrm rot="18696965">
            <a:off x="5373305" y="1762511"/>
            <a:ext cx="805926" cy="306751"/>
          </a:xfrm>
          <a:prstGeom prst="rect">
            <a:avLst/>
          </a:prstGeom>
          <a:solidFill>
            <a:schemeClr val="bg1"/>
          </a:solidFill>
        </p:spPr>
        <p:txBody>
          <a:bodyPr wrap="square" rtlCol="0">
            <a:spAutoFit/>
          </a:bodyPr>
          <a:lstStyle/>
          <a:p>
            <a:pPr>
              <a:lnSpc>
                <a:spcPts val="1800"/>
              </a:lnSpc>
            </a:pPr>
            <a:r>
              <a:rPr lang="en-US" sz="1400" b="0" dirty="0">
                <a:latin typeface="+mn-lt"/>
              </a:rPr>
              <a:t>Catalog</a:t>
            </a:r>
          </a:p>
        </p:txBody>
      </p:sp>
      <p:sp>
        <p:nvSpPr>
          <p:cNvPr id="10" name="TextBox 9">
            <a:extLst>
              <a:ext uri="{FF2B5EF4-FFF2-40B4-BE49-F238E27FC236}">
                <a16:creationId xmlns:a16="http://schemas.microsoft.com/office/drawing/2014/main" id="{E8643E4A-E745-49AE-A506-F79886F6320F}"/>
              </a:ext>
            </a:extLst>
          </p:cNvPr>
          <p:cNvSpPr txBox="1"/>
          <p:nvPr/>
        </p:nvSpPr>
        <p:spPr>
          <a:xfrm rot="18696965">
            <a:off x="5643549" y="1561411"/>
            <a:ext cx="1339166" cy="306751"/>
          </a:xfrm>
          <a:prstGeom prst="rect">
            <a:avLst/>
          </a:prstGeom>
          <a:solidFill>
            <a:schemeClr val="bg1"/>
          </a:solidFill>
        </p:spPr>
        <p:txBody>
          <a:bodyPr wrap="square" rtlCol="0">
            <a:spAutoFit/>
          </a:bodyPr>
          <a:lstStyle/>
          <a:p>
            <a:pPr>
              <a:lnSpc>
                <a:spcPts val="1800"/>
              </a:lnSpc>
            </a:pPr>
            <a:r>
              <a:rPr lang="en-US" sz="1400" b="0" dirty="0">
                <a:latin typeface="+mn-lt"/>
              </a:rPr>
              <a:t>Content </a:t>
            </a:r>
            <a:r>
              <a:rPr lang="en-US" sz="1400" b="0" dirty="0" err="1">
                <a:latin typeface="+mn-lt"/>
              </a:rPr>
              <a:t>Mgmt</a:t>
            </a:r>
            <a:endParaRPr lang="en-US" sz="1400" b="0" dirty="0">
              <a:latin typeface="+mn-lt"/>
            </a:endParaRPr>
          </a:p>
        </p:txBody>
      </p:sp>
      <p:sp>
        <p:nvSpPr>
          <p:cNvPr id="11" name="TextBox 10">
            <a:extLst>
              <a:ext uri="{FF2B5EF4-FFF2-40B4-BE49-F238E27FC236}">
                <a16:creationId xmlns:a16="http://schemas.microsoft.com/office/drawing/2014/main" id="{548FCAA2-7B27-40C6-B0C3-EA82F9286E52}"/>
              </a:ext>
            </a:extLst>
          </p:cNvPr>
          <p:cNvSpPr txBox="1"/>
          <p:nvPr/>
        </p:nvSpPr>
        <p:spPr>
          <a:xfrm rot="18696965">
            <a:off x="6163030" y="1891687"/>
            <a:ext cx="450874" cy="306751"/>
          </a:xfrm>
          <a:prstGeom prst="rect">
            <a:avLst/>
          </a:prstGeom>
          <a:solidFill>
            <a:schemeClr val="bg1"/>
          </a:solidFill>
        </p:spPr>
        <p:txBody>
          <a:bodyPr wrap="square" rtlCol="0">
            <a:spAutoFit/>
          </a:bodyPr>
          <a:lstStyle/>
          <a:p>
            <a:pPr>
              <a:lnSpc>
                <a:spcPts val="1800"/>
              </a:lnSpc>
            </a:pPr>
            <a:r>
              <a:rPr lang="en-US" sz="1400" dirty="0"/>
              <a:t>IoT</a:t>
            </a:r>
            <a:endParaRPr lang="en-US" sz="1400" b="0" dirty="0">
              <a:latin typeface="+mn-lt"/>
            </a:endParaRPr>
          </a:p>
        </p:txBody>
      </p:sp>
      <p:sp>
        <p:nvSpPr>
          <p:cNvPr id="12" name="TextBox 11">
            <a:extLst>
              <a:ext uri="{FF2B5EF4-FFF2-40B4-BE49-F238E27FC236}">
                <a16:creationId xmlns:a16="http://schemas.microsoft.com/office/drawing/2014/main" id="{CD4C7858-E186-435F-A530-9CC2293B17FC}"/>
              </a:ext>
            </a:extLst>
          </p:cNvPr>
          <p:cNvSpPr txBox="1"/>
          <p:nvPr/>
        </p:nvSpPr>
        <p:spPr>
          <a:xfrm rot="18696965">
            <a:off x="6475884" y="1787207"/>
            <a:ext cx="730377" cy="306751"/>
          </a:xfrm>
          <a:prstGeom prst="rect">
            <a:avLst/>
          </a:prstGeom>
          <a:solidFill>
            <a:schemeClr val="bg1"/>
          </a:solidFill>
        </p:spPr>
        <p:txBody>
          <a:bodyPr wrap="square" rtlCol="0">
            <a:spAutoFit/>
          </a:bodyPr>
          <a:lstStyle/>
          <a:p>
            <a:pPr>
              <a:lnSpc>
                <a:spcPts val="1800"/>
              </a:lnSpc>
            </a:pPr>
            <a:r>
              <a:rPr lang="en-US" sz="1400" b="0" dirty="0">
                <a:latin typeface="+mn-lt"/>
              </a:rPr>
              <a:t>Mobile</a:t>
            </a:r>
          </a:p>
        </p:txBody>
      </p:sp>
      <p:sp>
        <p:nvSpPr>
          <p:cNvPr id="13" name="TextBox 12">
            <a:extLst>
              <a:ext uri="{FF2B5EF4-FFF2-40B4-BE49-F238E27FC236}">
                <a16:creationId xmlns:a16="http://schemas.microsoft.com/office/drawing/2014/main" id="{0A81B36B-0D63-46C1-8859-39AFE48BE52F}"/>
              </a:ext>
            </a:extLst>
          </p:cNvPr>
          <p:cNvSpPr txBox="1"/>
          <p:nvPr/>
        </p:nvSpPr>
        <p:spPr>
          <a:xfrm rot="18696965">
            <a:off x="6734641" y="1547063"/>
            <a:ext cx="1363327" cy="306751"/>
          </a:xfrm>
          <a:prstGeom prst="rect">
            <a:avLst/>
          </a:prstGeom>
          <a:solidFill>
            <a:schemeClr val="bg1"/>
          </a:solidFill>
        </p:spPr>
        <p:txBody>
          <a:bodyPr wrap="square" rtlCol="0">
            <a:spAutoFit/>
          </a:bodyPr>
          <a:lstStyle/>
          <a:p>
            <a:pPr>
              <a:lnSpc>
                <a:spcPts val="1800"/>
              </a:lnSpc>
            </a:pPr>
            <a:r>
              <a:rPr lang="en-US" sz="1400" b="0" dirty="0">
                <a:latin typeface="+mn-lt"/>
              </a:rPr>
              <a:t>Personalization</a:t>
            </a:r>
          </a:p>
        </p:txBody>
      </p:sp>
      <p:sp>
        <p:nvSpPr>
          <p:cNvPr id="14" name="TextBox 13">
            <a:extLst>
              <a:ext uri="{FF2B5EF4-FFF2-40B4-BE49-F238E27FC236}">
                <a16:creationId xmlns:a16="http://schemas.microsoft.com/office/drawing/2014/main" id="{51E1C518-13FA-4DB4-ACC3-EC21173D754E}"/>
              </a:ext>
            </a:extLst>
          </p:cNvPr>
          <p:cNvSpPr txBox="1"/>
          <p:nvPr/>
        </p:nvSpPr>
        <p:spPr>
          <a:xfrm rot="18696965">
            <a:off x="7030092" y="1390368"/>
            <a:ext cx="1777776" cy="306751"/>
          </a:xfrm>
          <a:prstGeom prst="rect">
            <a:avLst/>
          </a:prstGeom>
          <a:solidFill>
            <a:schemeClr val="bg1"/>
          </a:solidFill>
        </p:spPr>
        <p:txBody>
          <a:bodyPr wrap="square" rtlCol="0">
            <a:spAutoFit/>
          </a:bodyPr>
          <a:lstStyle/>
          <a:p>
            <a:pPr>
              <a:lnSpc>
                <a:spcPts val="1800"/>
              </a:lnSpc>
            </a:pPr>
            <a:r>
              <a:rPr lang="en-US" sz="1400" b="0" dirty="0">
                <a:latin typeface="+mn-lt"/>
              </a:rPr>
              <a:t>Real-time Analytics</a:t>
            </a:r>
          </a:p>
        </p:txBody>
      </p:sp>
      <p:sp>
        <p:nvSpPr>
          <p:cNvPr id="15" name="TextBox 14">
            <a:extLst>
              <a:ext uri="{FF2B5EF4-FFF2-40B4-BE49-F238E27FC236}">
                <a16:creationId xmlns:a16="http://schemas.microsoft.com/office/drawing/2014/main" id="{58B7F0FB-4623-4F76-AAE6-79EE17A891C5}"/>
              </a:ext>
            </a:extLst>
          </p:cNvPr>
          <p:cNvSpPr txBox="1"/>
          <p:nvPr/>
        </p:nvSpPr>
        <p:spPr>
          <a:xfrm rot="18696965">
            <a:off x="7511051" y="1646602"/>
            <a:ext cx="1087562" cy="306751"/>
          </a:xfrm>
          <a:prstGeom prst="rect">
            <a:avLst/>
          </a:prstGeom>
          <a:solidFill>
            <a:schemeClr val="bg1"/>
          </a:solidFill>
        </p:spPr>
        <p:txBody>
          <a:bodyPr wrap="square" rtlCol="0">
            <a:spAutoFit/>
          </a:bodyPr>
          <a:lstStyle/>
          <a:p>
            <a:pPr>
              <a:lnSpc>
                <a:spcPts val="1800"/>
              </a:lnSpc>
            </a:pPr>
            <a:r>
              <a:rPr lang="en-US" sz="1400" b="0" dirty="0">
                <a:latin typeface="+mn-lt"/>
              </a:rPr>
              <a:t>Single View</a:t>
            </a:r>
          </a:p>
        </p:txBody>
      </p:sp>
    </p:spTree>
    <p:extLst>
      <p:ext uri="{BB962C8B-B14F-4D97-AF65-F5344CB8AC3E}">
        <p14:creationId xmlns:p14="http://schemas.microsoft.com/office/powerpoint/2010/main" val="101799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273132" y="1652455"/>
            <a:ext cx="4222668" cy="4912233"/>
          </a:xfrm>
        </p:spPr>
        <p:txBody>
          <a:bodyPr>
            <a:noAutofit/>
          </a:bodyPr>
          <a:lstStyle/>
          <a:p>
            <a:r>
              <a:rPr lang="en-US" sz="1800" dirty="0"/>
              <a:t>null </a:t>
            </a:r>
          </a:p>
          <a:p>
            <a:pPr lvl="1"/>
            <a:r>
              <a:rPr lang="en-US" sz="1600" dirty="0"/>
              <a:t>Null can be used to represent both a null value and a nonexistent field: </a:t>
            </a:r>
            <a:br>
              <a:rPr lang="en-US" sz="1600" dirty="0"/>
            </a:br>
            <a:r>
              <a:rPr lang="en-US" sz="1600" dirty="0">
                <a:latin typeface="Consolas" panose="020B0609020204030204" pitchFamily="49" charset="0"/>
              </a:rPr>
              <a:t>{ x : null } </a:t>
            </a:r>
          </a:p>
          <a:p>
            <a:r>
              <a:rPr lang="en-US" sz="1800" dirty="0" err="1"/>
              <a:t>boolean</a:t>
            </a:r>
            <a:r>
              <a:rPr lang="en-US" sz="1800" dirty="0"/>
              <a:t> </a:t>
            </a:r>
          </a:p>
          <a:p>
            <a:pPr lvl="1"/>
            <a:r>
              <a:rPr lang="en-US" sz="1600" dirty="0">
                <a:latin typeface="Consolas" panose="020B0609020204030204" pitchFamily="49" charset="0"/>
              </a:rPr>
              <a:t>{ x : true } </a:t>
            </a:r>
          </a:p>
          <a:p>
            <a:r>
              <a:rPr lang="en-US" sz="1800" dirty="0"/>
              <a:t>number </a:t>
            </a:r>
          </a:p>
          <a:p>
            <a:pPr lvl="1"/>
            <a:r>
              <a:rPr lang="en-US" sz="1600" dirty="0"/>
              <a:t>The shell defaults to using 64-bit floating point numbers. Thus, these numbers look “normal” in the shell: </a:t>
            </a:r>
            <a:br>
              <a:rPr lang="en-US" sz="1600" dirty="0"/>
            </a:br>
            <a:r>
              <a:rPr lang="en-US" sz="1600" dirty="0">
                <a:latin typeface="Consolas" panose="020B0609020204030204" pitchFamily="49" charset="0"/>
              </a:rPr>
              <a:t>{ x : 3.14 } </a:t>
            </a:r>
            <a:r>
              <a:rPr lang="en-US" sz="1600" dirty="0"/>
              <a:t>or: </a:t>
            </a:r>
            <a:r>
              <a:rPr lang="en-US" sz="1600" dirty="0">
                <a:latin typeface="Consolas" panose="020B0609020204030204" pitchFamily="49" charset="0"/>
              </a:rPr>
              <a:t>{ x : 3 } </a:t>
            </a:r>
          </a:p>
          <a:p>
            <a:pPr lvl="1"/>
            <a:r>
              <a:rPr lang="en-US" sz="1600" dirty="0"/>
              <a:t>For integers, use the </a:t>
            </a:r>
            <a:r>
              <a:rPr lang="en-US" sz="1600" dirty="0" err="1"/>
              <a:t>NumberInt</a:t>
            </a:r>
            <a:r>
              <a:rPr lang="en-US" sz="1600" dirty="0"/>
              <a:t> or </a:t>
            </a:r>
            <a:r>
              <a:rPr lang="en-US" sz="1600" dirty="0" err="1"/>
              <a:t>NumberLong</a:t>
            </a:r>
            <a:r>
              <a:rPr lang="en-US" sz="1600" dirty="0"/>
              <a:t> classes, which represent 4-byte or 8-byte signed integers, </a:t>
            </a:r>
            <a:br>
              <a:rPr lang="en-US" sz="1600" dirty="0"/>
            </a:br>
            <a:r>
              <a:rPr lang="en-US" sz="1600" dirty="0">
                <a:latin typeface="Consolas" panose="020B0609020204030204" pitchFamily="49" charset="0"/>
              </a:rPr>
              <a:t>{ x : </a:t>
            </a:r>
            <a:r>
              <a:rPr lang="en-US" sz="1600" dirty="0" err="1">
                <a:latin typeface="Consolas" panose="020B0609020204030204" pitchFamily="49" charset="0"/>
              </a:rPr>
              <a:t>NumberInt</a:t>
            </a:r>
            <a:r>
              <a:rPr lang="en-US" sz="1600" dirty="0">
                <a:latin typeface="Consolas" panose="020B0609020204030204" pitchFamily="49" charset="0"/>
              </a:rPr>
              <a:t>("3") } </a:t>
            </a:r>
            <a:br>
              <a:rPr lang="en-US" sz="1600" dirty="0">
                <a:latin typeface="Consolas" panose="020B0609020204030204" pitchFamily="49" charset="0"/>
              </a:rPr>
            </a:br>
            <a:r>
              <a:rPr lang="en-US" sz="1600" dirty="0">
                <a:latin typeface="Consolas" panose="020B0609020204030204" pitchFamily="49" charset="0"/>
              </a:rPr>
              <a:t>{ x : </a:t>
            </a:r>
            <a:r>
              <a:rPr lang="en-US" sz="1600" dirty="0" err="1">
                <a:latin typeface="Consolas" panose="020B0609020204030204" pitchFamily="49" charset="0"/>
              </a:rPr>
              <a:t>NumberLong</a:t>
            </a:r>
            <a:r>
              <a:rPr lang="en-US" sz="1600" dirty="0">
                <a:latin typeface="Consolas" panose="020B0609020204030204" pitchFamily="49" charset="0"/>
              </a:rPr>
              <a:t>("3") } </a:t>
            </a:r>
          </a:p>
          <a:p>
            <a:endParaRPr lang="en-US" sz="1800" dirty="0"/>
          </a:p>
        </p:txBody>
      </p:sp>
      <p:sp>
        <p:nvSpPr>
          <p:cNvPr id="7" name="Content Placeholder 6"/>
          <p:cNvSpPr>
            <a:spLocks noGrp="1"/>
          </p:cNvSpPr>
          <p:nvPr>
            <p:ph sz="half" idx="2"/>
          </p:nvPr>
        </p:nvSpPr>
        <p:spPr>
          <a:xfrm>
            <a:off x="4648200" y="1652455"/>
            <a:ext cx="4258294" cy="4912233"/>
          </a:xfrm>
        </p:spPr>
        <p:txBody>
          <a:bodyPr>
            <a:noAutofit/>
          </a:bodyPr>
          <a:lstStyle/>
          <a:p>
            <a:r>
              <a:rPr lang="en-US" sz="1800" dirty="0"/>
              <a:t>date </a:t>
            </a:r>
          </a:p>
          <a:p>
            <a:pPr lvl="1"/>
            <a:r>
              <a:rPr lang="en-US" sz="1600" dirty="0"/>
              <a:t>Dates are stored as milliseconds since the epoch. The time zone is not stored:</a:t>
            </a:r>
            <a:br>
              <a:rPr lang="en-US" sz="1600" dirty="0"/>
            </a:br>
            <a:r>
              <a:rPr lang="en-US" sz="1600" dirty="0">
                <a:latin typeface="Consolas" panose="020B0609020204030204" pitchFamily="49" charset="0"/>
              </a:rPr>
              <a:t>{ x : new Date() } </a:t>
            </a:r>
          </a:p>
          <a:p>
            <a:r>
              <a:rPr lang="en-US" sz="1800" dirty="0"/>
              <a:t>regular expression </a:t>
            </a:r>
          </a:p>
          <a:p>
            <a:pPr lvl="1"/>
            <a:r>
              <a:rPr lang="en-US" sz="1600" dirty="0"/>
              <a:t>Queries can use regular expressions using JavaScript’s regular expression syntax: </a:t>
            </a:r>
            <a:br>
              <a:rPr lang="en-US" sz="1600" dirty="0"/>
            </a:br>
            <a:r>
              <a:rPr lang="en-US" sz="1600" dirty="0">
                <a:latin typeface="Consolas" panose="020B0609020204030204" pitchFamily="49" charset="0"/>
              </a:rPr>
              <a:t>{ x : /</a:t>
            </a:r>
            <a:r>
              <a:rPr lang="en-US" sz="1600" dirty="0" err="1">
                <a:latin typeface="Consolas" panose="020B0609020204030204" pitchFamily="49" charset="0"/>
              </a:rPr>
              <a:t>foobar</a:t>
            </a:r>
            <a:r>
              <a:rPr lang="en-US" sz="1600" dirty="0">
                <a:latin typeface="Consolas" panose="020B0609020204030204" pitchFamily="49" charset="0"/>
              </a:rPr>
              <a:t>/</a:t>
            </a:r>
            <a:r>
              <a:rPr lang="en-US" sz="1600" dirty="0" err="1">
                <a:latin typeface="Consolas" panose="020B0609020204030204" pitchFamily="49" charset="0"/>
              </a:rPr>
              <a:t>i</a:t>
            </a:r>
            <a:r>
              <a:rPr lang="en-US" sz="1600" dirty="0">
                <a:latin typeface="Consolas" panose="020B0609020204030204" pitchFamily="49" charset="0"/>
              </a:rPr>
              <a:t> } </a:t>
            </a:r>
          </a:p>
          <a:p>
            <a:r>
              <a:rPr lang="en-US" sz="1800" dirty="0"/>
              <a:t>array</a:t>
            </a:r>
          </a:p>
          <a:p>
            <a:pPr lvl="1"/>
            <a:r>
              <a:rPr lang="en-US" sz="1600" dirty="0"/>
              <a:t>Sets or lists of values can be represented as arrays: </a:t>
            </a:r>
            <a:br>
              <a:rPr lang="en-US" sz="1600" dirty="0"/>
            </a:br>
            <a:r>
              <a:rPr lang="en-US" sz="1600" dirty="0">
                <a:latin typeface="Consolas" panose="020B0609020204030204" pitchFamily="49" charset="0"/>
              </a:rPr>
              <a:t>{ things : ["pie", 3.14] } </a:t>
            </a:r>
          </a:p>
          <a:p>
            <a:r>
              <a:rPr lang="en-US" dirty="0"/>
              <a:t>embedded document </a:t>
            </a:r>
          </a:p>
          <a:p>
            <a:pPr lvl="1"/>
            <a:r>
              <a:rPr lang="en-US" sz="1600" dirty="0"/>
              <a:t>Documents can contain entire documents embedded as values in a parent document: </a:t>
            </a:r>
            <a:br>
              <a:rPr lang="en-US" sz="1600" dirty="0"/>
            </a:br>
            <a:r>
              <a:rPr lang="en-US" sz="1600" dirty="0">
                <a:latin typeface="Consolas" panose="020B0609020204030204" pitchFamily="49" charset="0"/>
              </a:rPr>
              <a:t>{ x : { foo : "bar" } }</a:t>
            </a:r>
          </a:p>
        </p:txBody>
      </p:sp>
      <p:sp>
        <p:nvSpPr>
          <p:cNvPr id="3" name="Title 2"/>
          <p:cNvSpPr>
            <a:spLocks noGrp="1"/>
          </p:cNvSpPr>
          <p:nvPr>
            <p:ph type="title"/>
          </p:nvPr>
        </p:nvSpPr>
        <p:spPr/>
        <p:txBody>
          <a:bodyPr/>
          <a:lstStyle/>
          <a:p>
            <a:r>
              <a:rPr lang="en-US" dirty="0"/>
              <a:t>Additional Data Types in BSON </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342068" y="973010"/>
              <a:ext cx="6048" cy="11808"/>
            </p14:xfrm>
          </p:contentPart>
        </mc:Choice>
        <mc:Fallback xmlns="">
          <p:pic>
            <p:nvPicPr>
              <p:cNvPr id="5" name="Ink 4"/>
              <p:cNvPicPr/>
              <p:nvPr/>
            </p:nvPicPr>
            <p:blipFill>
              <a:blip r:embed="rId3"/>
              <a:stretch>
                <a:fillRect/>
              </a:stretch>
            </p:blipFill>
            <p:spPr>
              <a:xfrm>
                <a:off x="6338372" y="969190"/>
                <a:ext cx="12768" cy="18754"/>
              </a:xfrm>
              <a:prstGeom prst="rect">
                <a:avLst/>
              </a:prstGeom>
            </p:spPr>
          </p:pic>
        </mc:Fallback>
      </mc:AlternateContent>
    </p:spTree>
    <p:extLst>
      <p:ext uri="{BB962C8B-B14F-4D97-AF65-F5344CB8AC3E}">
        <p14:creationId xmlns:p14="http://schemas.microsoft.com/office/powerpoint/2010/main" val="753486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EF6732-0613-4B92-9221-06CDC73352DC}"/>
              </a:ext>
            </a:extLst>
          </p:cNvPr>
          <p:cNvSpPr>
            <a:spLocks noGrp="1"/>
          </p:cNvSpPr>
          <p:nvPr>
            <p:ph idx="1"/>
          </p:nvPr>
        </p:nvSpPr>
        <p:spPr>
          <a:xfrm>
            <a:off x="212270" y="1582999"/>
            <a:ext cx="8407893" cy="4407408"/>
          </a:xfrm>
        </p:spPr>
        <p:txBody>
          <a:bodyPr>
            <a:noAutofit/>
          </a:bodyPr>
          <a:lstStyle/>
          <a:p>
            <a:pPr marL="45720" indent="0">
              <a:buNone/>
            </a:pPr>
            <a:r>
              <a:rPr lang="en-US" sz="1600" b="1" dirty="0">
                <a:solidFill>
                  <a:srgbClr val="7030A0"/>
                </a:solidFill>
              </a:rPr>
              <a:t>"Data Modeling with Mongo DB" </a:t>
            </a:r>
          </a:p>
          <a:p>
            <a:r>
              <a:rPr lang="en-US" sz="1600" dirty="0"/>
              <a:t>Schema Versioning Pattern (15:46)</a:t>
            </a:r>
          </a:p>
          <a:p>
            <a:pPr lvl="1"/>
            <a:r>
              <a:rPr lang="en-US" sz="1400" dirty="0"/>
              <a:t>Add </a:t>
            </a:r>
            <a:r>
              <a:rPr lang="en-US" sz="1400" dirty="0" err="1"/>
              <a:t>schema_version</a:t>
            </a:r>
            <a:r>
              <a:rPr lang="en-US" sz="1400" dirty="0"/>
              <a:t> field; deal with legacy documents differently</a:t>
            </a:r>
          </a:p>
          <a:p>
            <a:r>
              <a:rPr lang="en-US" sz="1600" dirty="0"/>
              <a:t>The Bucket Pattern (19:00, also Advanced (Mongo) Schema Design 20:30)</a:t>
            </a:r>
          </a:p>
          <a:p>
            <a:pPr lvl="1"/>
            <a:r>
              <a:rPr lang="en-US" sz="1400" dirty="0"/>
              <a:t>Group frequent measurements in a bucket with defined beginning and end to avoid making too many documents</a:t>
            </a:r>
          </a:p>
          <a:p>
            <a:pPr marL="45720" indent="0">
              <a:buNone/>
            </a:pPr>
            <a:r>
              <a:rPr lang="en-US" sz="1600" b="1" dirty="0">
                <a:solidFill>
                  <a:srgbClr val="7030A0"/>
                </a:solidFill>
              </a:rPr>
              <a:t>"Advanced (Mongo) Schema Design" </a:t>
            </a:r>
          </a:p>
          <a:p>
            <a:r>
              <a:rPr lang="en-US" sz="1600" dirty="0"/>
              <a:t>The Computed Pattern (14:20, also Data Modeling with MongoDB 25:34)</a:t>
            </a:r>
          </a:p>
          <a:p>
            <a:pPr lvl="1"/>
            <a:r>
              <a:rPr lang="en-US" sz="1400" dirty="0"/>
              <a:t>Pre-calculations, store summarized results to save CPU</a:t>
            </a:r>
          </a:p>
          <a:p>
            <a:r>
              <a:rPr lang="en-US" sz="1600" dirty="0"/>
              <a:t>The Extended Reference Pattern (16:00)</a:t>
            </a:r>
          </a:p>
          <a:p>
            <a:pPr lvl="1"/>
            <a:r>
              <a:rPr lang="en-US" sz="1400" dirty="0"/>
              <a:t>Store keys to other objects.  A bit like relational $lookup instead of Joins</a:t>
            </a:r>
          </a:p>
          <a:p>
            <a:r>
              <a:rPr lang="en-US" sz="1600" dirty="0"/>
              <a:t>The Outlier Pattern (24:00)</a:t>
            </a:r>
          </a:p>
          <a:p>
            <a:pPr lvl="1"/>
            <a:r>
              <a:rPr lang="en-US" sz="1400" dirty="0"/>
              <a:t>Outliers or "overflow </a:t>
            </a:r>
            <a:r>
              <a:rPr lang="en-US" sz="1400" dirty="0" err="1"/>
              <a:t>recoreds</a:t>
            </a:r>
            <a:r>
              <a:rPr lang="en-US" sz="1400" dirty="0"/>
              <a:t>" (perhaps 20% of records) are stored elsewhere</a:t>
            </a:r>
          </a:p>
          <a:p>
            <a:r>
              <a:rPr lang="en-US" sz="1600" dirty="0"/>
              <a:t>The Approximation Pattern (28:19)</a:t>
            </a:r>
          </a:p>
          <a:p>
            <a:pPr lvl="1"/>
            <a:r>
              <a:rPr lang="en-US" sz="1400" dirty="0"/>
              <a:t>If accuracy is not critical, will approximations do?</a:t>
            </a:r>
          </a:p>
          <a:p>
            <a:pPr marL="45720" indent="0">
              <a:buNone/>
            </a:pPr>
            <a:endParaRPr lang="en-US" sz="1600" b="1" dirty="0">
              <a:solidFill>
                <a:srgbClr val="7030A0"/>
              </a:solidFill>
            </a:endParaRPr>
          </a:p>
          <a:p>
            <a:pPr lvl="1"/>
            <a:endParaRPr lang="en-US" sz="1400" dirty="0"/>
          </a:p>
        </p:txBody>
      </p:sp>
      <p:sp>
        <p:nvSpPr>
          <p:cNvPr id="3" name="Title 2">
            <a:extLst>
              <a:ext uri="{FF2B5EF4-FFF2-40B4-BE49-F238E27FC236}">
                <a16:creationId xmlns:a16="http://schemas.microsoft.com/office/drawing/2014/main" id="{B80FAC9F-8365-408D-8E36-5D372AAA3302}"/>
              </a:ext>
            </a:extLst>
          </p:cNvPr>
          <p:cNvSpPr>
            <a:spLocks noGrp="1"/>
          </p:cNvSpPr>
          <p:nvPr>
            <p:ph type="title"/>
          </p:nvPr>
        </p:nvSpPr>
        <p:spPr/>
        <p:txBody>
          <a:bodyPr/>
          <a:lstStyle/>
          <a:p>
            <a:r>
              <a:rPr lang="en-US" dirty="0"/>
              <a:t>Patterns from Videos</a:t>
            </a:r>
          </a:p>
        </p:txBody>
      </p:sp>
    </p:spTree>
    <p:extLst>
      <p:ext uri="{BB962C8B-B14F-4D97-AF65-F5344CB8AC3E}">
        <p14:creationId xmlns:p14="http://schemas.microsoft.com/office/powerpoint/2010/main" val="49978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EF6732-0613-4B92-9221-06CDC73352DC}"/>
              </a:ext>
            </a:extLst>
          </p:cNvPr>
          <p:cNvSpPr>
            <a:spLocks noGrp="1"/>
          </p:cNvSpPr>
          <p:nvPr>
            <p:ph idx="1"/>
          </p:nvPr>
        </p:nvSpPr>
        <p:spPr>
          <a:xfrm>
            <a:off x="212271" y="1582999"/>
            <a:ext cx="4402006" cy="4407408"/>
          </a:xfrm>
        </p:spPr>
        <p:txBody>
          <a:bodyPr>
            <a:noAutofit/>
          </a:bodyPr>
          <a:lstStyle/>
          <a:p>
            <a:r>
              <a:rPr lang="en-US" sz="1600" dirty="0"/>
              <a:t>Attribute Pattern  ("the 1NF pattern")</a:t>
            </a:r>
          </a:p>
          <a:p>
            <a:pPr lvl="1"/>
            <a:r>
              <a:rPr lang="en-US" sz="1400" dirty="0"/>
              <a:t>When an attribute has multiple values, which mean different things, break them into documents </a:t>
            </a:r>
          </a:p>
          <a:p>
            <a:pPr marL="45720" indent="0">
              <a:buNone/>
            </a:pPr>
            <a:endParaRPr lang="en-US" sz="1600" b="1" dirty="0">
              <a:solidFill>
                <a:srgbClr val="7030A0"/>
              </a:solidFill>
            </a:endParaRPr>
          </a:p>
          <a:p>
            <a:pPr lvl="1"/>
            <a:endParaRPr lang="en-US" sz="1400" dirty="0"/>
          </a:p>
        </p:txBody>
      </p:sp>
      <p:sp>
        <p:nvSpPr>
          <p:cNvPr id="3" name="Title 2">
            <a:extLst>
              <a:ext uri="{FF2B5EF4-FFF2-40B4-BE49-F238E27FC236}">
                <a16:creationId xmlns:a16="http://schemas.microsoft.com/office/drawing/2014/main" id="{B80FAC9F-8365-408D-8E36-5D372AAA3302}"/>
              </a:ext>
            </a:extLst>
          </p:cNvPr>
          <p:cNvSpPr>
            <a:spLocks noGrp="1"/>
          </p:cNvSpPr>
          <p:nvPr>
            <p:ph type="title"/>
          </p:nvPr>
        </p:nvSpPr>
        <p:spPr/>
        <p:txBody>
          <a:bodyPr/>
          <a:lstStyle/>
          <a:p>
            <a:r>
              <a:rPr lang="en-US" dirty="0"/>
              <a:t>Attribute Pattern</a:t>
            </a:r>
          </a:p>
        </p:txBody>
      </p:sp>
      <p:sp>
        <p:nvSpPr>
          <p:cNvPr id="5" name="TextBox 4">
            <a:extLst>
              <a:ext uri="{FF2B5EF4-FFF2-40B4-BE49-F238E27FC236}">
                <a16:creationId xmlns:a16="http://schemas.microsoft.com/office/drawing/2014/main" id="{BCDA5913-EC46-485B-8374-848967D54B73}"/>
              </a:ext>
            </a:extLst>
          </p:cNvPr>
          <p:cNvSpPr txBox="1"/>
          <p:nvPr/>
        </p:nvSpPr>
        <p:spPr>
          <a:xfrm>
            <a:off x="4625036" y="1496154"/>
            <a:ext cx="4402006" cy="5851602"/>
          </a:xfrm>
          <a:prstGeom prst="rect">
            <a:avLst/>
          </a:prstGeom>
          <a:solidFill>
            <a:schemeClr val="bg1"/>
          </a:solidFill>
        </p:spPr>
        <p:txBody>
          <a:bodyPr wrap="square" rtlCol="0">
            <a:spAutoFit/>
          </a:bodyPr>
          <a:lstStyle/>
          <a:p>
            <a:pPr>
              <a:lnSpc>
                <a:spcPts val="1800"/>
              </a:lnSpc>
            </a:pPr>
            <a:r>
              <a:rPr lang="en-US" sz="1200" dirty="0">
                <a:latin typeface="Consolas" panose="020B0609020204030204" pitchFamily="49" charset="0"/>
              </a:rPr>
              <a:t>{</a:t>
            </a:r>
          </a:p>
          <a:p>
            <a:pPr>
              <a:lnSpc>
                <a:spcPts val="1800"/>
              </a:lnSpc>
            </a:pPr>
            <a:r>
              <a:rPr lang="en-US" sz="1200" dirty="0">
                <a:latin typeface="Consolas" panose="020B0609020204030204" pitchFamily="49" charset="0"/>
              </a:rPr>
              <a:t>    title: "Star Wars",</a:t>
            </a:r>
          </a:p>
          <a:p>
            <a:pPr>
              <a:lnSpc>
                <a:spcPts val="1800"/>
              </a:lnSpc>
            </a:pPr>
            <a:r>
              <a:rPr lang="en-US" sz="1200" dirty="0">
                <a:latin typeface="Consolas" panose="020B0609020204030204" pitchFamily="49" charset="0"/>
              </a:rPr>
              <a:t>    director: "George Lucas",</a:t>
            </a:r>
          </a:p>
          <a:p>
            <a:pPr>
              <a:lnSpc>
                <a:spcPts val="1800"/>
              </a:lnSpc>
            </a:pPr>
            <a:r>
              <a:rPr lang="en-US" sz="1200" dirty="0">
                <a:latin typeface="Consolas" panose="020B0609020204030204" pitchFamily="49" charset="0"/>
              </a:rPr>
              <a:t>    …</a:t>
            </a:r>
          </a:p>
          <a:p>
            <a:pPr>
              <a:lnSpc>
                <a:spcPts val="1800"/>
              </a:lnSpc>
            </a:pPr>
            <a:r>
              <a:rPr lang="en-US" sz="1200" dirty="0">
                <a:latin typeface="Consolas" panose="020B0609020204030204" pitchFamily="49" charset="0"/>
              </a:rPr>
              <a:t>    releases: [</a:t>
            </a:r>
          </a:p>
          <a:p>
            <a:pPr>
              <a:lnSpc>
                <a:spcPts val="1800"/>
              </a:lnSpc>
            </a:pPr>
            <a:r>
              <a:rPr lang="en-US" sz="1200" dirty="0">
                <a:latin typeface="Consolas" panose="020B0609020204030204" pitchFamily="49" charset="0"/>
              </a:rPr>
              <a:t>        {</a:t>
            </a:r>
          </a:p>
          <a:p>
            <a:pPr>
              <a:lnSpc>
                <a:spcPts val="1800"/>
              </a:lnSpc>
            </a:pPr>
            <a:r>
              <a:rPr lang="en-US" sz="1200" dirty="0">
                <a:latin typeface="Consolas" panose="020B0609020204030204" pitchFamily="49" charset="0"/>
              </a:rPr>
              <a:t>        location: "USA",</a:t>
            </a:r>
          </a:p>
          <a:p>
            <a:pPr>
              <a:lnSpc>
                <a:spcPts val="1800"/>
              </a:lnSpc>
            </a:pPr>
            <a:r>
              <a:rPr lang="en-US" sz="1200" dirty="0">
                <a:latin typeface="Consolas" panose="020B0609020204030204" pitchFamily="49" charset="0"/>
              </a:rPr>
              <a:t>        date: </a:t>
            </a:r>
            <a:r>
              <a:rPr lang="en-US" sz="1200" dirty="0" err="1">
                <a:latin typeface="Consolas" panose="020B0609020204030204" pitchFamily="49" charset="0"/>
              </a:rPr>
              <a:t>ISODate</a:t>
            </a:r>
            <a:r>
              <a:rPr lang="en-US" sz="1200" dirty="0">
                <a:latin typeface="Consolas" panose="020B0609020204030204" pitchFamily="49" charset="0"/>
              </a:rPr>
              <a:t>("1977-05-20T01:00:00+01:00")</a:t>
            </a:r>
          </a:p>
          <a:p>
            <a:pPr>
              <a:lnSpc>
                <a:spcPts val="1800"/>
              </a:lnSpc>
            </a:pPr>
            <a:r>
              <a:rPr lang="en-US" sz="1200" dirty="0">
                <a:latin typeface="Consolas" panose="020B0609020204030204" pitchFamily="49" charset="0"/>
              </a:rPr>
              <a:t>        },</a:t>
            </a:r>
          </a:p>
          <a:p>
            <a:pPr>
              <a:lnSpc>
                <a:spcPts val="1800"/>
              </a:lnSpc>
            </a:pPr>
            <a:r>
              <a:rPr lang="en-US" sz="1200" dirty="0">
                <a:latin typeface="Consolas" panose="020B0609020204030204" pitchFamily="49" charset="0"/>
              </a:rPr>
              <a:t>        {</a:t>
            </a:r>
          </a:p>
          <a:p>
            <a:pPr>
              <a:lnSpc>
                <a:spcPts val="1800"/>
              </a:lnSpc>
            </a:pPr>
            <a:r>
              <a:rPr lang="en-US" sz="1200" dirty="0">
                <a:latin typeface="Consolas" panose="020B0609020204030204" pitchFamily="49" charset="0"/>
              </a:rPr>
              <a:t>        location: "France",</a:t>
            </a:r>
          </a:p>
          <a:p>
            <a:pPr>
              <a:lnSpc>
                <a:spcPts val="1800"/>
              </a:lnSpc>
            </a:pPr>
            <a:r>
              <a:rPr lang="en-US" sz="1200" dirty="0">
                <a:latin typeface="Consolas" panose="020B0609020204030204" pitchFamily="49" charset="0"/>
              </a:rPr>
              <a:t>        date: </a:t>
            </a:r>
            <a:r>
              <a:rPr lang="en-US" sz="1200" dirty="0" err="1">
                <a:latin typeface="Consolas" panose="020B0609020204030204" pitchFamily="49" charset="0"/>
              </a:rPr>
              <a:t>ISODate</a:t>
            </a:r>
            <a:r>
              <a:rPr lang="en-US" sz="1200" dirty="0">
                <a:latin typeface="Consolas" panose="020B0609020204030204" pitchFamily="49" charset="0"/>
              </a:rPr>
              <a:t>("1977-10-19T01:00:00+01:00")</a:t>
            </a:r>
          </a:p>
          <a:p>
            <a:pPr>
              <a:lnSpc>
                <a:spcPts val="1800"/>
              </a:lnSpc>
            </a:pPr>
            <a:r>
              <a:rPr lang="en-US" sz="1200" dirty="0">
                <a:latin typeface="Consolas" panose="020B0609020204030204" pitchFamily="49" charset="0"/>
              </a:rPr>
              <a:t>        },</a:t>
            </a:r>
          </a:p>
          <a:p>
            <a:pPr>
              <a:lnSpc>
                <a:spcPts val="1800"/>
              </a:lnSpc>
            </a:pPr>
            <a:r>
              <a:rPr lang="en-US" sz="1200" dirty="0">
                <a:latin typeface="Consolas" panose="020B0609020204030204" pitchFamily="49" charset="0"/>
              </a:rPr>
              <a:t>        {</a:t>
            </a:r>
          </a:p>
          <a:p>
            <a:pPr>
              <a:lnSpc>
                <a:spcPts val="1800"/>
              </a:lnSpc>
            </a:pPr>
            <a:r>
              <a:rPr lang="en-US" sz="1200" dirty="0">
                <a:latin typeface="Consolas" panose="020B0609020204030204" pitchFamily="49" charset="0"/>
              </a:rPr>
              <a:t>        location: "Italy",</a:t>
            </a:r>
          </a:p>
          <a:p>
            <a:pPr>
              <a:lnSpc>
                <a:spcPts val="1800"/>
              </a:lnSpc>
            </a:pPr>
            <a:r>
              <a:rPr lang="en-US" sz="1200" dirty="0">
                <a:latin typeface="Consolas" panose="020B0609020204030204" pitchFamily="49" charset="0"/>
              </a:rPr>
              <a:t>        date: </a:t>
            </a:r>
            <a:r>
              <a:rPr lang="en-US" sz="1200" dirty="0" err="1">
                <a:latin typeface="Consolas" panose="020B0609020204030204" pitchFamily="49" charset="0"/>
              </a:rPr>
              <a:t>ISODate</a:t>
            </a:r>
            <a:r>
              <a:rPr lang="en-US" sz="1200" dirty="0">
                <a:latin typeface="Consolas" panose="020B0609020204030204" pitchFamily="49" charset="0"/>
              </a:rPr>
              <a:t>("1977-10-20T01:00:00+01:00")</a:t>
            </a:r>
          </a:p>
          <a:p>
            <a:pPr>
              <a:lnSpc>
                <a:spcPts val="1800"/>
              </a:lnSpc>
            </a:pPr>
            <a:r>
              <a:rPr lang="en-US" sz="1200" dirty="0">
                <a:latin typeface="Consolas" panose="020B0609020204030204" pitchFamily="49" charset="0"/>
              </a:rPr>
              <a:t>        },</a:t>
            </a:r>
          </a:p>
          <a:p>
            <a:pPr>
              <a:lnSpc>
                <a:spcPts val="1800"/>
              </a:lnSpc>
            </a:pPr>
            <a:r>
              <a:rPr lang="en-US" sz="1200" dirty="0">
                <a:latin typeface="Consolas" panose="020B0609020204030204" pitchFamily="49" charset="0"/>
              </a:rPr>
              <a:t>        {</a:t>
            </a:r>
          </a:p>
          <a:p>
            <a:pPr>
              <a:lnSpc>
                <a:spcPts val="1800"/>
              </a:lnSpc>
            </a:pPr>
            <a:r>
              <a:rPr lang="en-US" sz="1200" dirty="0">
                <a:latin typeface="Consolas" panose="020B0609020204030204" pitchFamily="49" charset="0"/>
              </a:rPr>
              <a:t>        location: "UK",</a:t>
            </a:r>
          </a:p>
          <a:p>
            <a:pPr>
              <a:lnSpc>
                <a:spcPts val="1800"/>
              </a:lnSpc>
            </a:pPr>
            <a:r>
              <a:rPr lang="en-US" sz="1200" dirty="0">
                <a:latin typeface="Consolas" panose="020B0609020204030204" pitchFamily="49" charset="0"/>
              </a:rPr>
              <a:t>        date: </a:t>
            </a:r>
            <a:r>
              <a:rPr lang="en-US" sz="1200" dirty="0" err="1">
                <a:latin typeface="Consolas" panose="020B0609020204030204" pitchFamily="49" charset="0"/>
              </a:rPr>
              <a:t>ISODate</a:t>
            </a:r>
            <a:r>
              <a:rPr lang="en-US" sz="1200" dirty="0">
                <a:latin typeface="Consolas" panose="020B0609020204030204" pitchFamily="49" charset="0"/>
              </a:rPr>
              <a:t>("1977-12-27T01:00:00+01:00")</a:t>
            </a:r>
          </a:p>
          <a:p>
            <a:pPr>
              <a:lnSpc>
                <a:spcPts val="1800"/>
              </a:lnSpc>
            </a:pPr>
            <a:r>
              <a:rPr lang="en-US" sz="1200" dirty="0">
                <a:latin typeface="Consolas" panose="020B0609020204030204" pitchFamily="49" charset="0"/>
              </a:rPr>
              <a:t>        },</a:t>
            </a:r>
          </a:p>
          <a:p>
            <a:pPr>
              <a:lnSpc>
                <a:spcPts val="1800"/>
              </a:lnSpc>
            </a:pPr>
            <a:r>
              <a:rPr lang="en-US" sz="1200" dirty="0">
                <a:latin typeface="Consolas" panose="020B0609020204030204" pitchFamily="49" charset="0"/>
              </a:rPr>
              <a:t>        … </a:t>
            </a:r>
          </a:p>
          <a:p>
            <a:pPr>
              <a:lnSpc>
                <a:spcPts val="1800"/>
              </a:lnSpc>
            </a:pPr>
            <a:r>
              <a:rPr lang="en-US" sz="1200" dirty="0">
                <a:latin typeface="Consolas" panose="020B0609020204030204" pitchFamily="49" charset="0"/>
              </a:rPr>
              <a:t>    ],</a:t>
            </a:r>
          </a:p>
          <a:p>
            <a:pPr>
              <a:lnSpc>
                <a:spcPts val="1800"/>
              </a:lnSpc>
            </a:pPr>
            <a:r>
              <a:rPr lang="en-US" sz="1200" dirty="0">
                <a:latin typeface="Consolas" panose="020B0609020204030204" pitchFamily="49" charset="0"/>
              </a:rPr>
              <a:t>    … </a:t>
            </a:r>
          </a:p>
          <a:p>
            <a:pPr>
              <a:lnSpc>
                <a:spcPts val="1800"/>
              </a:lnSpc>
            </a:pPr>
            <a:r>
              <a:rPr lang="en-US" sz="1200" dirty="0">
                <a:latin typeface="Consolas" panose="020B0609020204030204" pitchFamily="49" charset="0"/>
              </a:rPr>
              <a:t>}</a:t>
            </a:r>
            <a:endParaRPr lang="en-US" sz="1200" b="0" dirty="0">
              <a:latin typeface="Consolas" panose="020B0609020204030204" pitchFamily="49" charset="0"/>
            </a:endParaRPr>
          </a:p>
        </p:txBody>
      </p:sp>
      <p:sp>
        <p:nvSpPr>
          <p:cNvPr id="4" name="TextBox 3">
            <a:extLst>
              <a:ext uri="{FF2B5EF4-FFF2-40B4-BE49-F238E27FC236}">
                <a16:creationId xmlns:a16="http://schemas.microsoft.com/office/drawing/2014/main" id="{E552BAAC-FA12-4853-B414-3C73B6FC4DAC}"/>
              </a:ext>
            </a:extLst>
          </p:cNvPr>
          <p:cNvSpPr txBox="1"/>
          <p:nvPr/>
        </p:nvSpPr>
        <p:spPr>
          <a:xfrm>
            <a:off x="60124" y="3076860"/>
            <a:ext cx="4852117" cy="2158283"/>
          </a:xfrm>
          <a:prstGeom prst="rect">
            <a:avLst/>
          </a:prstGeom>
          <a:solidFill>
            <a:srgbClr val="F4F3D9"/>
          </a:solidFill>
          <a:ln>
            <a:solidFill>
              <a:schemeClr val="bg2">
                <a:lumMod val="75000"/>
              </a:schemeClr>
            </a:solidFill>
          </a:ln>
        </p:spPr>
        <p:txBody>
          <a:bodyPr wrap="square" rtlCol="0">
            <a:spAutoFit/>
          </a:bodyPr>
          <a:lstStyle/>
          <a:p>
            <a:pPr>
              <a:lnSpc>
                <a:spcPts val="1800"/>
              </a:lnSpc>
            </a:pPr>
            <a:r>
              <a:rPr lang="en-US" sz="1200" dirty="0">
                <a:latin typeface="Consolas" panose="020B0609020204030204" pitchFamily="49" charset="0"/>
              </a:rPr>
              <a:t>{ title: "Star Wars", </a:t>
            </a:r>
            <a:br>
              <a:rPr lang="en-US" sz="1200" dirty="0">
                <a:latin typeface="Consolas" panose="020B0609020204030204" pitchFamily="49" charset="0"/>
              </a:rPr>
            </a:br>
            <a:r>
              <a:rPr lang="en-US" sz="1200" dirty="0">
                <a:latin typeface="Consolas" panose="020B0609020204030204" pitchFamily="49" charset="0"/>
              </a:rPr>
              <a:t>  director: "George Lucas",    </a:t>
            </a:r>
          </a:p>
          <a:p>
            <a:pPr>
              <a:lnSpc>
                <a:spcPts val="1800"/>
              </a:lnSpc>
            </a:pPr>
            <a:r>
              <a:rPr lang="en-US" sz="1200" dirty="0">
                <a:latin typeface="Consolas" panose="020B0609020204030204" pitchFamily="49" charset="0"/>
              </a:rPr>
              <a:t>  ... </a:t>
            </a:r>
          </a:p>
          <a:p>
            <a:pPr>
              <a:lnSpc>
                <a:spcPts val="1800"/>
              </a:lnSpc>
            </a:pPr>
            <a:r>
              <a:rPr lang="en-US" sz="1200" dirty="0">
                <a:latin typeface="Consolas" panose="020B0609020204030204" pitchFamily="49" charset="0"/>
              </a:rPr>
              <a:t>  </a:t>
            </a:r>
            <a:r>
              <a:rPr lang="en-US" sz="1200" dirty="0" err="1">
                <a:latin typeface="Consolas" panose="020B0609020204030204" pitchFamily="49" charset="0"/>
              </a:rPr>
              <a:t>release_US</a:t>
            </a:r>
            <a:r>
              <a:rPr lang="en-US" sz="1200" dirty="0">
                <a:latin typeface="Consolas" panose="020B0609020204030204" pitchFamily="49" charset="0"/>
              </a:rPr>
              <a:t>: </a:t>
            </a:r>
            <a:r>
              <a:rPr lang="en-US" sz="1200" dirty="0" err="1">
                <a:latin typeface="Consolas" panose="020B0609020204030204" pitchFamily="49" charset="0"/>
              </a:rPr>
              <a:t>ISODate</a:t>
            </a:r>
            <a:r>
              <a:rPr lang="en-US" sz="1200" dirty="0">
                <a:latin typeface="Consolas" panose="020B0609020204030204" pitchFamily="49" charset="0"/>
              </a:rPr>
              <a:t>("1977-05-20T01:00:00+01:00"), </a:t>
            </a:r>
            <a:br>
              <a:rPr lang="en-US" sz="1200" dirty="0">
                <a:latin typeface="Consolas" panose="020B0609020204030204" pitchFamily="49" charset="0"/>
              </a:rPr>
            </a:br>
            <a:r>
              <a:rPr lang="en-US" sz="1200" dirty="0">
                <a:latin typeface="Consolas" panose="020B0609020204030204" pitchFamily="49" charset="0"/>
              </a:rPr>
              <a:t>  </a:t>
            </a:r>
            <a:r>
              <a:rPr lang="en-US" sz="1200" dirty="0" err="1">
                <a:latin typeface="Consolas" panose="020B0609020204030204" pitchFamily="49" charset="0"/>
              </a:rPr>
              <a:t>release_France</a:t>
            </a:r>
            <a:r>
              <a:rPr lang="en-US" sz="1200" dirty="0">
                <a:latin typeface="Consolas" panose="020B0609020204030204" pitchFamily="49" charset="0"/>
              </a:rPr>
              <a:t>: </a:t>
            </a:r>
            <a:r>
              <a:rPr lang="en-US" sz="1200" dirty="0" err="1">
                <a:latin typeface="Consolas" panose="020B0609020204030204" pitchFamily="49" charset="0"/>
              </a:rPr>
              <a:t>ISODate</a:t>
            </a:r>
            <a:r>
              <a:rPr lang="en-US" sz="1200" dirty="0">
                <a:latin typeface="Consolas" panose="020B0609020204030204" pitchFamily="49" charset="0"/>
              </a:rPr>
              <a:t>("1977-10-19T01:00:00+01:00"),</a:t>
            </a:r>
            <a:br>
              <a:rPr lang="en-US" sz="1200" dirty="0">
                <a:latin typeface="Consolas" panose="020B0609020204030204" pitchFamily="49" charset="0"/>
              </a:rPr>
            </a:br>
            <a:r>
              <a:rPr lang="en-US" sz="1200" dirty="0">
                <a:latin typeface="Consolas" panose="020B0609020204030204" pitchFamily="49" charset="0"/>
              </a:rPr>
              <a:t>  </a:t>
            </a:r>
            <a:r>
              <a:rPr lang="en-US" sz="1200" dirty="0" err="1">
                <a:latin typeface="Consolas" panose="020B0609020204030204" pitchFamily="49" charset="0"/>
              </a:rPr>
              <a:t>release_Italy</a:t>
            </a:r>
            <a:r>
              <a:rPr lang="en-US" sz="1200" dirty="0">
                <a:latin typeface="Consolas" panose="020B0609020204030204" pitchFamily="49" charset="0"/>
              </a:rPr>
              <a:t>: </a:t>
            </a:r>
            <a:r>
              <a:rPr lang="en-US" sz="1200" dirty="0" err="1">
                <a:latin typeface="Consolas" panose="020B0609020204030204" pitchFamily="49" charset="0"/>
              </a:rPr>
              <a:t>ISODate</a:t>
            </a:r>
            <a:r>
              <a:rPr lang="en-US" sz="1200" dirty="0">
                <a:latin typeface="Consolas" panose="020B0609020204030204" pitchFamily="49" charset="0"/>
              </a:rPr>
              <a:t>("1977-10-20T01:00:00+01:00"),</a:t>
            </a:r>
            <a:br>
              <a:rPr lang="en-US" sz="1200" dirty="0">
                <a:latin typeface="Consolas" panose="020B0609020204030204" pitchFamily="49" charset="0"/>
              </a:rPr>
            </a:br>
            <a:r>
              <a:rPr lang="en-US" sz="1200" dirty="0">
                <a:latin typeface="Consolas" panose="020B0609020204030204" pitchFamily="49" charset="0"/>
              </a:rPr>
              <a:t>  </a:t>
            </a:r>
            <a:r>
              <a:rPr lang="en-US" sz="1200" dirty="0" err="1">
                <a:latin typeface="Consolas" panose="020B0609020204030204" pitchFamily="49" charset="0"/>
              </a:rPr>
              <a:t>release_UK</a:t>
            </a:r>
            <a:r>
              <a:rPr lang="en-US" sz="1200" dirty="0">
                <a:latin typeface="Consolas" panose="020B0609020204030204" pitchFamily="49" charset="0"/>
              </a:rPr>
              <a:t>: </a:t>
            </a:r>
            <a:r>
              <a:rPr lang="en-US" sz="1200" dirty="0" err="1">
                <a:latin typeface="Consolas" panose="020B0609020204030204" pitchFamily="49" charset="0"/>
              </a:rPr>
              <a:t>ISODate</a:t>
            </a:r>
            <a:r>
              <a:rPr lang="en-US" sz="1200" dirty="0">
                <a:latin typeface="Consolas" panose="020B0609020204030204" pitchFamily="49" charset="0"/>
              </a:rPr>
              <a:t>("1977-12-27T01:00:00+01:00"), </a:t>
            </a:r>
            <a:br>
              <a:rPr lang="en-US" sz="1200" dirty="0">
                <a:latin typeface="Consolas" panose="020B0609020204030204" pitchFamily="49" charset="0"/>
              </a:rPr>
            </a:br>
            <a:r>
              <a:rPr lang="en-US" sz="1200" dirty="0">
                <a:latin typeface="Consolas" panose="020B0609020204030204" pitchFamily="49" charset="0"/>
              </a:rPr>
              <a:t>  ... </a:t>
            </a:r>
            <a:br>
              <a:rPr lang="en-US" sz="1200" dirty="0">
                <a:latin typeface="Consolas" panose="020B0609020204030204" pitchFamily="49" charset="0"/>
              </a:rPr>
            </a:br>
            <a:r>
              <a:rPr lang="en-US" sz="1200" dirty="0">
                <a:latin typeface="Consolas" panose="020B0609020204030204" pitchFamily="49" charset="0"/>
              </a:rPr>
              <a:t>}D</a:t>
            </a:r>
            <a:endParaRPr lang="en-US" sz="1200" b="0" dirty="0">
              <a:latin typeface="Consolas" panose="020B0609020204030204" pitchFamily="49" charset="0"/>
            </a:endParaRPr>
          </a:p>
        </p:txBody>
      </p:sp>
    </p:spTree>
    <p:extLst>
      <p:ext uri="{BB962C8B-B14F-4D97-AF65-F5344CB8AC3E}">
        <p14:creationId xmlns:p14="http://schemas.microsoft.com/office/powerpoint/2010/main" val="388432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926966-A6A1-4962-858E-31C4E96FA833}"/>
              </a:ext>
            </a:extLst>
          </p:cNvPr>
          <p:cNvSpPr>
            <a:spLocks noGrp="1"/>
          </p:cNvSpPr>
          <p:nvPr>
            <p:ph idx="1"/>
          </p:nvPr>
        </p:nvSpPr>
        <p:spPr>
          <a:xfrm>
            <a:off x="125818" y="1639327"/>
            <a:ext cx="8407893" cy="4407408"/>
          </a:xfrm>
        </p:spPr>
        <p:txBody>
          <a:bodyPr>
            <a:normAutofit/>
          </a:bodyPr>
          <a:lstStyle/>
          <a:p>
            <a:r>
              <a:rPr lang="en-US" sz="1600" dirty="0"/>
              <a:t>The Document Versioning Pattern makes a few assumptions about the data in the database and the data access patterns that the application makes.</a:t>
            </a:r>
          </a:p>
          <a:p>
            <a:pPr lvl="1">
              <a:spcAft>
                <a:spcPts val="0"/>
              </a:spcAft>
            </a:pPr>
            <a:r>
              <a:rPr lang="en-US" sz="1400" dirty="0"/>
              <a:t>Each document doesn’t have too many revisions.</a:t>
            </a:r>
          </a:p>
          <a:p>
            <a:pPr lvl="1">
              <a:spcAft>
                <a:spcPts val="0"/>
              </a:spcAft>
            </a:pPr>
            <a:r>
              <a:rPr lang="en-US" sz="1400" dirty="0"/>
              <a:t>There aren’t too many documents to version.</a:t>
            </a:r>
          </a:p>
          <a:p>
            <a:pPr lvl="1">
              <a:spcAft>
                <a:spcPts val="0"/>
              </a:spcAft>
            </a:pPr>
            <a:r>
              <a:rPr lang="en-US" sz="1400" dirty="0"/>
              <a:t>Most of the queries performed are done on </a:t>
            </a:r>
            <a:br>
              <a:rPr lang="en-US" sz="1400" dirty="0"/>
            </a:br>
            <a:r>
              <a:rPr lang="en-US" sz="1400" dirty="0"/>
              <a:t>the most current version of the document.</a:t>
            </a:r>
          </a:p>
          <a:p>
            <a:endParaRPr lang="en-US" sz="1600" dirty="0"/>
          </a:p>
        </p:txBody>
      </p:sp>
      <p:sp>
        <p:nvSpPr>
          <p:cNvPr id="3" name="Title 2">
            <a:extLst>
              <a:ext uri="{FF2B5EF4-FFF2-40B4-BE49-F238E27FC236}">
                <a16:creationId xmlns:a16="http://schemas.microsoft.com/office/drawing/2014/main" id="{F7FFD1D9-4805-4FAE-B374-8FE4F4E9DCE3}"/>
              </a:ext>
            </a:extLst>
          </p:cNvPr>
          <p:cNvSpPr>
            <a:spLocks noGrp="1"/>
          </p:cNvSpPr>
          <p:nvPr>
            <p:ph type="title"/>
          </p:nvPr>
        </p:nvSpPr>
        <p:spPr/>
        <p:txBody>
          <a:bodyPr/>
          <a:lstStyle/>
          <a:p>
            <a:r>
              <a:rPr lang="en-US" dirty="0"/>
              <a:t>The Document Versioning Pattern</a:t>
            </a:r>
          </a:p>
        </p:txBody>
      </p:sp>
      <p:sp>
        <p:nvSpPr>
          <p:cNvPr id="4" name="TextBox 3">
            <a:extLst>
              <a:ext uri="{FF2B5EF4-FFF2-40B4-BE49-F238E27FC236}">
                <a16:creationId xmlns:a16="http://schemas.microsoft.com/office/drawing/2014/main" id="{A13D1E19-B7EF-45B2-927C-031A35AF0E8F}"/>
              </a:ext>
            </a:extLst>
          </p:cNvPr>
          <p:cNvSpPr txBox="1"/>
          <p:nvPr/>
        </p:nvSpPr>
        <p:spPr>
          <a:xfrm>
            <a:off x="146000" y="3838354"/>
            <a:ext cx="4015563" cy="2862322"/>
          </a:xfrm>
          <a:prstGeom prst="rect">
            <a:avLst/>
          </a:prstGeom>
          <a:solidFill>
            <a:srgbClr val="F4F3D9"/>
          </a:solidFill>
          <a:ln>
            <a:solidFill>
              <a:schemeClr val="bg2">
                <a:lumMod val="75000"/>
              </a:schemeClr>
            </a:solidFill>
          </a:ln>
        </p:spPr>
        <p:txBody>
          <a:bodyPr wrap="square" rtlCol="0">
            <a:spAutoFit/>
          </a:bodyPr>
          <a:lstStyle/>
          <a:p>
            <a:r>
              <a:rPr lang="en-US" sz="1200" dirty="0">
                <a:latin typeface="Consolas" panose="020B0609020204030204" pitchFamily="49" charset="0"/>
              </a:rPr>
              <a:t>{ _id: </a:t>
            </a:r>
            <a:r>
              <a:rPr lang="en-US" sz="1200" dirty="0" err="1">
                <a:latin typeface="Consolas" panose="020B0609020204030204" pitchFamily="49" charset="0"/>
              </a:rPr>
              <a:t>ObjectID</a:t>
            </a:r>
            <a:r>
              <a:rPr lang="en-US" sz="1200" dirty="0">
                <a:latin typeface="Consolas" panose="020B0609020204030204" pitchFamily="49" charset="0"/>
              </a:rPr>
              <a:t>("</a:t>
            </a:r>
            <a:r>
              <a:rPr lang="en-US" altLang="en-US" sz="1200" dirty="0">
                <a:latin typeface="Consolas" panose="020B0609020204030204" pitchFamily="49" charset="0"/>
              </a:rPr>
              <a:t>7df78ad8902c")</a:t>
            </a:r>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policy_number</a:t>
            </a:r>
            <a:r>
              <a:rPr lang="en-US" sz="1200" dirty="0">
                <a:latin typeface="Consolas" panose="020B0609020204030204" pitchFamily="49" charset="0"/>
              </a:rPr>
              <a:t>: "101-FG-13A", </a:t>
            </a:r>
            <a:br>
              <a:rPr lang="en-US" sz="1200" dirty="0">
                <a:latin typeface="Consolas" panose="020B0609020204030204" pitchFamily="49" charset="0"/>
              </a:rPr>
            </a:br>
            <a:r>
              <a:rPr lang="en-US" sz="1200" dirty="0">
                <a:latin typeface="Consolas" panose="020B0609020204030204" pitchFamily="49" charset="0"/>
              </a:rPr>
              <a:t>  </a:t>
            </a:r>
            <a:r>
              <a:rPr lang="en-US" sz="1200" dirty="0" err="1">
                <a:latin typeface="Consolas" panose="020B0609020204030204" pitchFamily="49" charset="0"/>
              </a:rPr>
              <a:t>ssn</a:t>
            </a:r>
            <a:r>
              <a:rPr lang="en-US" sz="1200" dirty="0">
                <a:latin typeface="Consolas" panose="020B0609020204030204" pitchFamily="49" charset="0"/>
              </a:rPr>
              <a:t>: "182-23-1291",    </a:t>
            </a:r>
          </a:p>
          <a:p>
            <a:r>
              <a:rPr lang="en-US" sz="1200" dirty="0">
                <a:latin typeface="Consolas" panose="020B0609020204030204" pitchFamily="49" charset="0"/>
              </a:rPr>
              <a:t>  type: "Home",</a:t>
            </a:r>
          </a:p>
          <a:p>
            <a:r>
              <a:rPr lang="en-US" sz="1200" dirty="0">
                <a:latin typeface="Consolas" panose="020B0609020204030204" pitchFamily="49" charset="0"/>
              </a:rPr>
              <a:t>  </a:t>
            </a:r>
            <a:r>
              <a:rPr lang="en-US" sz="1200" dirty="0" err="1">
                <a:latin typeface="Consolas" panose="020B0609020204030204" pitchFamily="49" charset="0"/>
              </a:rPr>
              <a:t>effective_date</a:t>
            </a:r>
            <a:r>
              <a:rPr lang="en-US" sz="1200" dirty="0">
                <a:latin typeface="Consolas" panose="020B0609020204030204" pitchFamily="49" charset="0"/>
              </a:rPr>
              <a:t>: </a:t>
            </a:r>
            <a:r>
              <a:rPr lang="en-US" sz="1200" dirty="0" err="1">
                <a:latin typeface="Consolas" panose="020B0609020204030204" pitchFamily="49" charset="0"/>
              </a:rPr>
              <a:t>ISODate</a:t>
            </a:r>
            <a:r>
              <a:rPr lang="en-US" sz="1200" dirty="0">
                <a:latin typeface="Consolas" panose="020B0609020204030204" pitchFamily="49" charset="0"/>
              </a:rPr>
              <a:t>("</a:t>
            </a:r>
            <a:r>
              <a:rPr lang="en-US" sz="1200" b="1" dirty="0">
                <a:solidFill>
                  <a:srgbClr val="C00000"/>
                </a:solidFill>
                <a:latin typeface="Consolas" panose="020B0609020204030204" pitchFamily="49" charset="0"/>
              </a:rPr>
              <a:t>2020-10-20</a:t>
            </a:r>
            <a:r>
              <a:rPr lang="en-US" sz="1200" dirty="0">
                <a:latin typeface="Consolas" panose="020B0609020204030204" pitchFamily="49" charset="0"/>
              </a:rPr>
              <a:t>"),</a:t>
            </a:r>
          </a:p>
          <a:p>
            <a:r>
              <a:rPr lang="en-US" sz="1200" dirty="0">
                <a:latin typeface="Consolas" panose="020B0609020204030204" pitchFamily="49" charset="0"/>
              </a:rPr>
              <a:t>  coverage("fire/smoke", "water", "weather")</a:t>
            </a:r>
          </a:p>
          <a:p>
            <a:r>
              <a:rPr lang="en-US" sz="1200" dirty="0">
                <a:latin typeface="Consolas" panose="020B0609020204030204" pitchFamily="49" charset="0"/>
              </a:rPr>
              <a:t>},</a:t>
            </a:r>
          </a:p>
          <a:p>
            <a:r>
              <a:rPr lang="en-US" sz="1200" dirty="0">
                <a:latin typeface="Consolas" panose="020B0609020204030204" pitchFamily="49" charset="0"/>
              </a:rPr>
              <a:t>{ _id: </a:t>
            </a:r>
            <a:r>
              <a:rPr lang="en-US" sz="1200" dirty="0" err="1">
                <a:latin typeface="Consolas" panose="020B0609020204030204" pitchFamily="49" charset="0"/>
              </a:rPr>
              <a:t>ObjectID</a:t>
            </a:r>
            <a:r>
              <a:rPr lang="en-US" sz="1200" dirty="0">
                <a:latin typeface="Consolas" panose="020B0609020204030204" pitchFamily="49" charset="0"/>
              </a:rPr>
              <a:t>("2c</a:t>
            </a:r>
            <a:r>
              <a:rPr lang="en-US" altLang="en-US" sz="1200" dirty="0">
                <a:latin typeface="Consolas" panose="020B0609020204030204" pitchFamily="49" charset="0"/>
              </a:rPr>
              <a:t>13ba39f02c")</a:t>
            </a:r>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policy_number</a:t>
            </a:r>
            <a:r>
              <a:rPr lang="en-US" sz="1200" dirty="0">
                <a:latin typeface="Consolas" panose="020B0609020204030204" pitchFamily="49" charset="0"/>
              </a:rPr>
              <a:t>: "101-FG-13A", </a:t>
            </a:r>
            <a:br>
              <a:rPr lang="en-US" sz="1200" dirty="0">
                <a:latin typeface="Consolas" panose="020B0609020204030204" pitchFamily="49" charset="0"/>
              </a:rPr>
            </a:br>
            <a:r>
              <a:rPr lang="en-US" sz="1200" dirty="0">
                <a:latin typeface="Consolas" panose="020B0609020204030204" pitchFamily="49" charset="0"/>
              </a:rPr>
              <a:t>  </a:t>
            </a:r>
            <a:r>
              <a:rPr lang="en-US" sz="1200" dirty="0" err="1">
                <a:latin typeface="Consolas" panose="020B0609020204030204" pitchFamily="49" charset="0"/>
              </a:rPr>
              <a:t>ssn</a:t>
            </a:r>
            <a:r>
              <a:rPr lang="en-US" sz="1200" dirty="0">
                <a:latin typeface="Consolas" panose="020B0609020204030204" pitchFamily="49" charset="0"/>
              </a:rPr>
              <a:t>: "182-23-1291",    </a:t>
            </a:r>
          </a:p>
          <a:p>
            <a:r>
              <a:rPr lang="en-US" sz="1200" dirty="0">
                <a:latin typeface="Consolas" panose="020B0609020204030204" pitchFamily="49" charset="0"/>
              </a:rPr>
              <a:t>  type: "Home",</a:t>
            </a:r>
          </a:p>
          <a:p>
            <a:r>
              <a:rPr lang="en-US" sz="1200" dirty="0">
                <a:latin typeface="Consolas" panose="020B0609020204030204" pitchFamily="49" charset="0"/>
              </a:rPr>
              <a:t>  </a:t>
            </a:r>
            <a:r>
              <a:rPr lang="en-US" sz="1200" dirty="0" err="1">
                <a:latin typeface="Consolas" panose="020B0609020204030204" pitchFamily="49" charset="0"/>
              </a:rPr>
              <a:t>effective_date</a:t>
            </a:r>
            <a:r>
              <a:rPr lang="en-US" sz="1200" dirty="0">
                <a:latin typeface="Consolas" panose="020B0609020204030204" pitchFamily="49" charset="0"/>
              </a:rPr>
              <a:t>: </a:t>
            </a:r>
            <a:r>
              <a:rPr lang="en-US" sz="1200" dirty="0" err="1">
                <a:latin typeface="Consolas" panose="020B0609020204030204" pitchFamily="49" charset="0"/>
              </a:rPr>
              <a:t>ISODate</a:t>
            </a:r>
            <a:r>
              <a:rPr lang="en-US" sz="1200" dirty="0">
                <a:latin typeface="Consolas" panose="020B0609020204030204" pitchFamily="49" charset="0"/>
              </a:rPr>
              <a:t>("</a:t>
            </a:r>
            <a:r>
              <a:rPr lang="en-US" sz="1200" b="1" dirty="0">
                <a:solidFill>
                  <a:srgbClr val="C00000"/>
                </a:solidFill>
                <a:latin typeface="Consolas" panose="020B0609020204030204" pitchFamily="49" charset="0"/>
              </a:rPr>
              <a:t>2019-02-15</a:t>
            </a:r>
            <a:r>
              <a:rPr lang="en-US" sz="1200" dirty="0">
                <a:latin typeface="Consolas" panose="020B0609020204030204" pitchFamily="49" charset="0"/>
              </a:rPr>
              <a:t>"),</a:t>
            </a:r>
          </a:p>
          <a:p>
            <a:r>
              <a:rPr lang="en-US" sz="1200" dirty="0">
                <a:latin typeface="Consolas" panose="020B0609020204030204" pitchFamily="49" charset="0"/>
              </a:rPr>
              <a:t>  coverage("fire/smoke", "weather")</a:t>
            </a:r>
          </a:p>
          <a:p>
            <a:r>
              <a:rPr lang="en-US" sz="1200" dirty="0">
                <a:latin typeface="Consolas" panose="020B0609020204030204" pitchFamily="49" charset="0"/>
              </a:rPr>
              <a:t>}</a:t>
            </a:r>
          </a:p>
          <a:p>
            <a:r>
              <a:rPr lang="en-US" sz="1200" dirty="0">
                <a:latin typeface="Consolas" panose="020B0609020204030204" pitchFamily="49" charset="0"/>
              </a:rPr>
              <a:t>...</a:t>
            </a:r>
          </a:p>
        </p:txBody>
      </p:sp>
      <p:sp>
        <p:nvSpPr>
          <p:cNvPr id="5" name="Rectangle 4">
            <a:extLst>
              <a:ext uri="{FF2B5EF4-FFF2-40B4-BE49-F238E27FC236}">
                <a16:creationId xmlns:a16="http://schemas.microsoft.com/office/drawing/2014/main" id="{7173C60B-6278-4AB8-8E8D-C6392B892F79}"/>
              </a:ext>
            </a:extLst>
          </p:cNvPr>
          <p:cNvSpPr/>
          <p:nvPr/>
        </p:nvSpPr>
        <p:spPr>
          <a:xfrm>
            <a:off x="146000" y="3469022"/>
            <a:ext cx="2029658" cy="369332"/>
          </a:xfrm>
          <a:prstGeom prst="rect">
            <a:avLst/>
          </a:prstGeom>
        </p:spPr>
        <p:txBody>
          <a:bodyPr wrap="none">
            <a:spAutoFit/>
          </a:bodyPr>
          <a:lstStyle/>
          <a:p>
            <a:r>
              <a:rPr lang="en-US" dirty="0">
                <a:solidFill>
                  <a:srgbClr val="0070C0"/>
                </a:solidFill>
              </a:rPr>
              <a:t>Collection: Policies</a:t>
            </a:r>
          </a:p>
        </p:txBody>
      </p:sp>
      <p:sp>
        <p:nvSpPr>
          <p:cNvPr id="7" name="Rectangle 6">
            <a:extLst>
              <a:ext uri="{FF2B5EF4-FFF2-40B4-BE49-F238E27FC236}">
                <a16:creationId xmlns:a16="http://schemas.microsoft.com/office/drawing/2014/main" id="{7121AB33-648C-4C25-B823-366C554182F8}"/>
              </a:ext>
            </a:extLst>
          </p:cNvPr>
          <p:cNvSpPr/>
          <p:nvPr/>
        </p:nvSpPr>
        <p:spPr>
          <a:xfrm>
            <a:off x="4784601" y="2810405"/>
            <a:ext cx="2762231" cy="369332"/>
          </a:xfrm>
          <a:prstGeom prst="rect">
            <a:avLst/>
          </a:prstGeom>
        </p:spPr>
        <p:txBody>
          <a:bodyPr wrap="none">
            <a:spAutoFit/>
          </a:bodyPr>
          <a:lstStyle/>
          <a:p>
            <a:r>
              <a:rPr lang="en-US" dirty="0">
                <a:solidFill>
                  <a:srgbClr val="0070C0"/>
                </a:solidFill>
              </a:rPr>
              <a:t>Collection: </a:t>
            </a:r>
            <a:r>
              <a:rPr lang="en-US" dirty="0" err="1">
                <a:solidFill>
                  <a:srgbClr val="0070C0"/>
                </a:solidFill>
              </a:rPr>
              <a:t>CurrentPolicies</a:t>
            </a:r>
            <a:endParaRPr lang="en-US" dirty="0">
              <a:solidFill>
                <a:srgbClr val="0070C0"/>
              </a:solidFill>
            </a:endParaRPr>
          </a:p>
        </p:txBody>
      </p:sp>
      <p:sp>
        <p:nvSpPr>
          <p:cNvPr id="9" name="TextBox 8">
            <a:extLst>
              <a:ext uri="{FF2B5EF4-FFF2-40B4-BE49-F238E27FC236}">
                <a16:creationId xmlns:a16="http://schemas.microsoft.com/office/drawing/2014/main" id="{BD7DF17B-1212-44FE-BA82-0A37EA70E511}"/>
              </a:ext>
            </a:extLst>
          </p:cNvPr>
          <p:cNvSpPr txBox="1"/>
          <p:nvPr/>
        </p:nvSpPr>
        <p:spPr>
          <a:xfrm>
            <a:off x="4827132" y="3179737"/>
            <a:ext cx="4015563" cy="1384995"/>
          </a:xfrm>
          <a:prstGeom prst="rect">
            <a:avLst/>
          </a:prstGeom>
          <a:solidFill>
            <a:schemeClr val="bg1"/>
          </a:solidFill>
          <a:ln>
            <a:solidFill>
              <a:schemeClr val="bg2">
                <a:lumMod val="75000"/>
              </a:schemeClr>
            </a:solidFill>
          </a:ln>
        </p:spPr>
        <p:txBody>
          <a:bodyPr wrap="square" rtlCol="0">
            <a:spAutoFit/>
          </a:bodyPr>
          <a:lstStyle/>
          <a:p>
            <a:r>
              <a:rPr lang="en-US" sz="1200" dirty="0">
                <a:latin typeface="Consolas" panose="020B0609020204030204" pitchFamily="49" charset="0"/>
              </a:rPr>
              <a:t>{ _id: </a:t>
            </a:r>
            <a:r>
              <a:rPr lang="en-US" sz="1200" dirty="0" err="1">
                <a:latin typeface="Consolas" panose="020B0609020204030204" pitchFamily="49" charset="0"/>
              </a:rPr>
              <a:t>ObjectID</a:t>
            </a:r>
            <a:r>
              <a:rPr lang="en-US" sz="1200" dirty="0">
                <a:latin typeface="Consolas" panose="020B0609020204030204" pitchFamily="49" charset="0"/>
              </a:rPr>
              <a:t>("</a:t>
            </a:r>
            <a:r>
              <a:rPr lang="en-US" altLang="en-US" sz="1200" dirty="0">
                <a:latin typeface="Consolas" panose="020B0609020204030204" pitchFamily="49" charset="0"/>
              </a:rPr>
              <a:t>7df78ad8902c")</a:t>
            </a:r>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policy_number</a:t>
            </a:r>
            <a:r>
              <a:rPr lang="en-US" sz="1200" dirty="0">
                <a:latin typeface="Consolas" panose="020B0609020204030204" pitchFamily="49" charset="0"/>
              </a:rPr>
              <a:t>: "101-FG-13A", </a:t>
            </a:r>
            <a:br>
              <a:rPr lang="en-US" sz="1200" dirty="0">
                <a:latin typeface="Consolas" panose="020B0609020204030204" pitchFamily="49" charset="0"/>
              </a:rPr>
            </a:br>
            <a:r>
              <a:rPr lang="en-US" sz="1200" dirty="0">
                <a:latin typeface="Consolas" panose="020B0609020204030204" pitchFamily="49" charset="0"/>
              </a:rPr>
              <a:t>  </a:t>
            </a:r>
            <a:r>
              <a:rPr lang="en-US" sz="1200" dirty="0" err="1">
                <a:latin typeface="Consolas" panose="020B0609020204030204" pitchFamily="49" charset="0"/>
              </a:rPr>
              <a:t>ssn</a:t>
            </a:r>
            <a:r>
              <a:rPr lang="en-US" sz="1200" dirty="0">
                <a:latin typeface="Consolas" panose="020B0609020204030204" pitchFamily="49" charset="0"/>
              </a:rPr>
              <a:t>: "182-23-1291",    </a:t>
            </a:r>
          </a:p>
          <a:p>
            <a:r>
              <a:rPr lang="en-US" sz="1200" dirty="0">
                <a:latin typeface="Consolas" panose="020B0609020204030204" pitchFamily="49" charset="0"/>
              </a:rPr>
              <a:t>  type: "Home",</a:t>
            </a:r>
          </a:p>
          <a:p>
            <a:r>
              <a:rPr lang="en-US" sz="1200" dirty="0">
                <a:latin typeface="Consolas" panose="020B0609020204030204" pitchFamily="49" charset="0"/>
              </a:rPr>
              <a:t>  </a:t>
            </a:r>
            <a:r>
              <a:rPr lang="en-US" sz="1200" dirty="0" err="1">
                <a:latin typeface="Consolas" panose="020B0609020204030204" pitchFamily="49" charset="0"/>
              </a:rPr>
              <a:t>effective_date</a:t>
            </a:r>
            <a:r>
              <a:rPr lang="en-US" sz="1200" dirty="0">
                <a:latin typeface="Consolas" panose="020B0609020204030204" pitchFamily="49" charset="0"/>
              </a:rPr>
              <a:t>: </a:t>
            </a:r>
            <a:r>
              <a:rPr lang="en-US" sz="1200" dirty="0" err="1">
                <a:latin typeface="Consolas" panose="020B0609020204030204" pitchFamily="49" charset="0"/>
              </a:rPr>
              <a:t>ISODate</a:t>
            </a:r>
            <a:r>
              <a:rPr lang="en-US" sz="1200" dirty="0">
                <a:latin typeface="Consolas" panose="020B0609020204030204" pitchFamily="49" charset="0"/>
              </a:rPr>
              <a:t>("</a:t>
            </a:r>
            <a:r>
              <a:rPr lang="en-US" sz="1200" b="1" dirty="0">
                <a:solidFill>
                  <a:srgbClr val="C00000"/>
                </a:solidFill>
                <a:latin typeface="Consolas" panose="020B0609020204030204" pitchFamily="49" charset="0"/>
              </a:rPr>
              <a:t>2020-10-20</a:t>
            </a:r>
            <a:r>
              <a:rPr lang="en-US" sz="1200" dirty="0">
                <a:latin typeface="Consolas" panose="020B0609020204030204" pitchFamily="49" charset="0"/>
              </a:rPr>
              <a:t>"),</a:t>
            </a:r>
          </a:p>
          <a:p>
            <a:r>
              <a:rPr lang="en-US" sz="1200" dirty="0">
                <a:latin typeface="Consolas" panose="020B0609020204030204" pitchFamily="49" charset="0"/>
              </a:rPr>
              <a:t>  coverage("fire/smoke", "water", "weather")</a:t>
            </a:r>
          </a:p>
          <a:p>
            <a:r>
              <a:rPr lang="en-US" sz="1200" dirty="0">
                <a:latin typeface="Consolas" panose="020B0609020204030204" pitchFamily="49" charset="0"/>
              </a:rPr>
              <a:t>}</a:t>
            </a:r>
          </a:p>
        </p:txBody>
      </p:sp>
      <p:sp>
        <p:nvSpPr>
          <p:cNvPr id="10" name="TextBox 9">
            <a:extLst>
              <a:ext uri="{FF2B5EF4-FFF2-40B4-BE49-F238E27FC236}">
                <a16:creationId xmlns:a16="http://schemas.microsoft.com/office/drawing/2014/main" id="{58D7B3C6-0AA9-4BAD-9DDD-7060BE2DE6B9}"/>
              </a:ext>
            </a:extLst>
          </p:cNvPr>
          <p:cNvSpPr txBox="1"/>
          <p:nvPr/>
        </p:nvSpPr>
        <p:spPr>
          <a:xfrm>
            <a:off x="4827132" y="5059185"/>
            <a:ext cx="4015563" cy="1569660"/>
          </a:xfrm>
          <a:prstGeom prst="rect">
            <a:avLst/>
          </a:prstGeom>
          <a:solidFill>
            <a:schemeClr val="bg1"/>
          </a:solidFill>
          <a:ln>
            <a:solidFill>
              <a:schemeClr val="bg2">
                <a:lumMod val="75000"/>
              </a:schemeClr>
            </a:solidFill>
          </a:ln>
        </p:spPr>
        <p:txBody>
          <a:bodyPr wrap="square" rtlCol="0">
            <a:spAutoFit/>
          </a:bodyPr>
          <a:lstStyle/>
          <a:p>
            <a:r>
              <a:rPr lang="en-US" sz="1200" dirty="0">
                <a:latin typeface="Consolas" panose="020B0609020204030204" pitchFamily="49" charset="0"/>
              </a:rPr>
              <a:t>{ _id: </a:t>
            </a:r>
            <a:r>
              <a:rPr lang="en-US" sz="1200" dirty="0" err="1">
                <a:latin typeface="Consolas" panose="020B0609020204030204" pitchFamily="49" charset="0"/>
              </a:rPr>
              <a:t>ObjectID</a:t>
            </a:r>
            <a:r>
              <a:rPr lang="en-US" sz="1200" dirty="0">
                <a:latin typeface="Consolas" panose="020B0609020204030204" pitchFamily="49" charset="0"/>
              </a:rPr>
              <a:t>("2c</a:t>
            </a:r>
            <a:r>
              <a:rPr lang="en-US" altLang="en-US" sz="1200" dirty="0">
                <a:latin typeface="Consolas" panose="020B0609020204030204" pitchFamily="49" charset="0"/>
              </a:rPr>
              <a:t>13ba39f02c")</a:t>
            </a:r>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policy_number</a:t>
            </a:r>
            <a:r>
              <a:rPr lang="en-US" sz="1200" dirty="0">
                <a:latin typeface="Consolas" panose="020B0609020204030204" pitchFamily="49" charset="0"/>
              </a:rPr>
              <a:t>: "101-FG-13A", </a:t>
            </a:r>
            <a:br>
              <a:rPr lang="en-US" sz="1200" dirty="0">
                <a:latin typeface="Consolas" panose="020B0609020204030204" pitchFamily="49" charset="0"/>
              </a:rPr>
            </a:br>
            <a:r>
              <a:rPr lang="en-US" sz="1200" dirty="0">
                <a:latin typeface="Consolas" panose="020B0609020204030204" pitchFamily="49" charset="0"/>
              </a:rPr>
              <a:t>  </a:t>
            </a:r>
            <a:r>
              <a:rPr lang="en-US" sz="1200" dirty="0" err="1">
                <a:latin typeface="Consolas" panose="020B0609020204030204" pitchFamily="49" charset="0"/>
              </a:rPr>
              <a:t>ssn</a:t>
            </a:r>
            <a:r>
              <a:rPr lang="en-US" sz="1200" dirty="0">
                <a:latin typeface="Consolas" panose="020B0609020204030204" pitchFamily="49" charset="0"/>
              </a:rPr>
              <a:t>: "182-23-1291",    </a:t>
            </a:r>
          </a:p>
          <a:p>
            <a:r>
              <a:rPr lang="en-US" sz="1200" dirty="0">
                <a:latin typeface="Consolas" panose="020B0609020204030204" pitchFamily="49" charset="0"/>
              </a:rPr>
              <a:t>  type: "Home",</a:t>
            </a:r>
          </a:p>
          <a:p>
            <a:r>
              <a:rPr lang="en-US" sz="1200" dirty="0">
                <a:latin typeface="Consolas" panose="020B0609020204030204" pitchFamily="49" charset="0"/>
              </a:rPr>
              <a:t>  </a:t>
            </a:r>
            <a:r>
              <a:rPr lang="en-US" sz="1200" dirty="0" err="1">
                <a:latin typeface="Consolas" panose="020B0609020204030204" pitchFamily="49" charset="0"/>
              </a:rPr>
              <a:t>effective_date</a:t>
            </a:r>
            <a:r>
              <a:rPr lang="en-US" sz="1200" dirty="0">
                <a:latin typeface="Consolas" panose="020B0609020204030204" pitchFamily="49" charset="0"/>
              </a:rPr>
              <a:t>: </a:t>
            </a:r>
            <a:r>
              <a:rPr lang="en-US" sz="1200" dirty="0" err="1">
                <a:latin typeface="Consolas" panose="020B0609020204030204" pitchFamily="49" charset="0"/>
              </a:rPr>
              <a:t>ISODate</a:t>
            </a:r>
            <a:r>
              <a:rPr lang="en-US" sz="1200" dirty="0">
                <a:latin typeface="Consolas" panose="020B0609020204030204" pitchFamily="49" charset="0"/>
              </a:rPr>
              <a:t>("</a:t>
            </a:r>
            <a:r>
              <a:rPr lang="en-US" sz="1200" b="1" dirty="0">
                <a:solidFill>
                  <a:srgbClr val="C00000"/>
                </a:solidFill>
                <a:latin typeface="Consolas" panose="020B0609020204030204" pitchFamily="49" charset="0"/>
              </a:rPr>
              <a:t>2019-02-15</a:t>
            </a:r>
            <a:r>
              <a:rPr lang="en-US" sz="1200" dirty="0">
                <a:latin typeface="Consolas" panose="020B0609020204030204" pitchFamily="49" charset="0"/>
              </a:rPr>
              <a:t>"),</a:t>
            </a:r>
          </a:p>
          <a:p>
            <a:r>
              <a:rPr lang="en-US" sz="1200" dirty="0">
                <a:latin typeface="Consolas" panose="020B0609020204030204" pitchFamily="49" charset="0"/>
              </a:rPr>
              <a:t>  coverage("fire/smoke", "weather")</a:t>
            </a:r>
          </a:p>
          <a:p>
            <a:r>
              <a:rPr lang="en-US" sz="1200" dirty="0">
                <a:latin typeface="Consolas" panose="020B0609020204030204" pitchFamily="49" charset="0"/>
              </a:rPr>
              <a:t>}</a:t>
            </a:r>
          </a:p>
          <a:p>
            <a:r>
              <a:rPr lang="en-US" sz="1200" dirty="0">
                <a:latin typeface="Consolas" panose="020B0609020204030204" pitchFamily="49" charset="0"/>
              </a:rPr>
              <a:t>...</a:t>
            </a:r>
          </a:p>
        </p:txBody>
      </p:sp>
      <p:sp>
        <p:nvSpPr>
          <p:cNvPr id="11" name="Rectangle 10">
            <a:extLst>
              <a:ext uri="{FF2B5EF4-FFF2-40B4-BE49-F238E27FC236}">
                <a16:creationId xmlns:a16="http://schemas.microsoft.com/office/drawing/2014/main" id="{C5A9A1AE-899A-4B79-9F9A-5243C312CA7C}"/>
              </a:ext>
            </a:extLst>
          </p:cNvPr>
          <p:cNvSpPr/>
          <p:nvPr/>
        </p:nvSpPr>
        <p:spPr>
          <a:xfrm>
            <a:off x="4827132" y="4681161"/>
            <a:ext cx="2499339" cy="369332"/>
          </a:xfrm>
          <a:prstGeom prst="rect">
            <a:avLst/>
          </a:prstGeom>
        </p:spPr>
        <p:txBody>
          <a:bodyPr wrap="none">
            <a:spAutoFit/>
          </a:bodyPr>
          <a:lstStyle/>
          <a:p>
            <a:r>
              <a:rPr lang="en-US" dirty="0">
                <a:solidFill>
                  <a:srgbClr val="0070C0"/>
                </a:solidFill>
              </a:rPr>
              <a:t>Collection: </a:t>
            </a:r>
            <a:r>
              <a:rPr lang="en-US" dirty="0" err="1">
                <a:solidFill>
                  <a:srgbClr val="0070C0"/>
                </a:solidFill>
              </a:rPr>
              <a:t>PriorPolicies</a:t>
            </a:r>
            <a:endParaRPr lang="en-US" dirty="0">
              <a:solidFill>
                <a:srgbClr val="0070C0"/>
              </a:solidFill>
            </a:endParaRPr>
          </a:p>
        </p:txBody>
      </p:sp>
    </p:spTree>
    <p:extLst>
      <p:ext uri="{BB962C8B-B14F-4D97-AF65-F5344CB8AC3E}">
        <p14:creationId xmlns:p14="http://schemas.microsoft.com/office/powerpoint/2010/main" val="2419720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825973-CE28-4BC7-A2D7-2A165094DC68}"/>
              </a:ext>
            </a:extLst>
          </p:cNvPr>
          <p:cNvSpPr>
            <a:spLocks noGrp="1"/>
          </p:cNvSpPr>
          <p:nvPr>
            <p:ph idx="1"/>
          </p:nvPr>
        </p:nvSpPr>
        <p:spPr>
          <a:xfrm>
            <a:off x="106525" y="1601154"/>
            <a:ext cx="4011385" cy="5109665"/>
          </a:xfrm>
          <a:solidFill>
            <a:schemeClr val="bg2"/>
          </a:solidFill>
        </p:spPr>
        <p:txBody>
          <a:bodyPr/>
          <a:lstStyle/>
          <a:p>
            <a:r>
              <a:rPr lang="en-US" dirty="0"/>
              <a:t>Polymorphic Pattern</a:t>
            </a:r>
          </a:p>
          <a:p>
            <a:pPr lvl="1"/>
            <a:r>
              <a:rPr lang="en-US" dirty="0"/>
              <a:t>With a lot of similar attributes at "superclass" level, allow unique subclass attributes</a:t>
            </a:r>
          </a:p>
          <a:p>
            <a:r>
              <a:rPr lang="en-US" dirty="0"/>
              <a:t>Subset Pattern</a:t>
            </a:r>
          </a:p>
          <a:p>
            <a:pPr lvl="1"/>
            <a:r>
              <a:rPr lang="en-US" dirty="0"/>
              <a:t>A bit like Bucket Pattern.  To avoid large documents store a subset of the data</a:t>
            </a:r>
          </a:p>
          <a:p>
            <a:pPr lvl="1"/>
            <a:r>
              <a:rPr lang="en-US" dirty="0"/>
              <a:t>For example, in a Product document store only the last 10 reviews. </a:t>
            </a:r>
          </a:p>
          <a:p>
            <a:pPr lvl="1"/>
            <a:r>
              <a:rPr lang="en-US" dirty="0"/>
              <a:t>Older reviews could be stored in a Reviews collection with a like to the Product.</a:t>
            </a:r>
          </a:p>
        </p:txBody>
      </p:sp>
      <p:pic>
        <p:nvPicPr>
          <p:cNvPr id="5" name="Picture 4">
            <a:extLst>
              <a:ext uri="{FF2B5EF4-FFF2-40B4-BE49-F238E27FC236}">
                <a16:creationId xmlns:a16="http://schemas.microsoft.com/office/drawing/2014/main" id="{8EC1EFC8-19CD-4670-8ECE-F19C16A03B5C}"/>
              </a:ext>
            </a:extLst>
          </p:cNvPr>
          <p:cNvPicPr>
            <a:picLocks noChangeAspect="1"/>
          </p:cNvPicPr>
          <p:nvPr/>
        </p:nvPicPr>
        <p:blipFill>
          <a:blip r:embed="rId2"/>
          <a:stretch>
            <a:fillRect/>
          </a:stretch>
        </p:blipFill>
        <p:spPr>
          <a:xfrm>
            <a:off x="4180114" y="1601155"/>
            <a:ext cx="4857361" cy="5088115"/>
          </a:xfrm>
          <a:prstGeom prst="rect">
            <a:avLst/>
          </a:prstGeom>
        </p:spPr>
      </p:pic>
      <p:sp>
        <p:nvSpPr>
          <p:cNvPr id="3" name="Title 2">
            <a:extLst>
              <a:ext uri="{FF2B5EF4-FFF2-40B4-BE49-F238E27FC236}">
                <a16:creationId xmlns:a16="http://schemas.microsoft.com/office/drawing/2014/main" id="{15707DDC-28BB-404E-A88F-10EFFBBF2CA1}"/>
              </a:ext>
            </a:extLst>
          </p:cNvPr>
          <p:cNvSpPr>
            <a:spLocks noGrp="1"/>
          </p:cNvSpPr>
          <p:nvPr>
            <p:ph type="title"/>
          </p:nvPr>
        </p:nvSpPr>
        <p:spPr/>
        <p:txBody>
          <a:bodyPr/>
          <a:lstStyle/>
          <a:p>
            <a:r>
              <a:rPr lang="en-US" dirty="0"/>
              <a:t>Polymorphic and Subset Pattern</a:t>
            </a:r>
          </a:p>
        </p:txBody>
      </p:sp>
      <p:cxnSp>
        <p:nvCxnSpPr>
          <p:cNvPr id="13" name="Straight Connector 12">
            <a:extLst>
              <a:ext uri="{FF2B5EF4-FFF2-40B4-BE49-F238E27FC236}">
                <a16:creationId xmlns:a16="http://schemas.microsoft.com/office/drawing/2014/main" id="{F972190B-2A06-45AE-86F0-56D7CCB74391}"/>
              </a:ext>
            </a:extLst>
          </p:cNvPr>
          <p:cNvCxnSpPr>
            <a:cxnSpLocks/>
          </p:cNvCxnSpPr>
          <p:nvPr/>
        </p:nvCxnSpPr>
        <p:spPr>
          <a:xfrm flipV="1">
            <a:off x="5453743" y="3461658"/>
            <a:ext cx="631371" cy="7456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DF3F45-A1CB-4D27-983A-93441608E06C}"/>
              </a:ext>
            </a:extLst>
          </p:cNvPr>
          <p:cNvCxnSpPr>
            <a:cxnSpLocks/>
          </p:cNvCxnSpPr>
          <p:nvPr/>
        </p:nvCxnSpPr>
        <p:spPr>
          <a:xfrm flipH="1" flipV="1">
            <a:off x="6270171" y="3521529"/>
            <a:ext cx="615043" cy="6531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AD1CA09-D065-4011-B56B-8A11A06E873E}"/>
              </a:ext>
            </a:extLst>
          </p:cNvPr>
          <p:cNvCxnSpPr>
            <a:cxnSpLocks/>
          </p:cNvCxnSpPr>
          <p:nvPr/>
        </p:nvCxnSpPr>
        <p:spPr>
          <a:xfrm>
            <a:off x="6188529" y="3521529"/>
            <a:ext cx="163285" cy="1676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243D4C-1C12-4B89-8137-9D374EF3E095}"/>
              </a:ext>
            </a:extLst>
          </p:cNvPr>
          <p:cNvCxnSpPr>
            <a:cxnSpLocks/>
          </p:cNvCxnSpPr>
          <p:nvPr/>
        </p:nvCxnSpPr>
        <p:spPr>
          <a:xfrm flipH="1" flipV="1">
            <a:off x="6185912" y="2539723"/>
            <a:ext cx="35274" cy="6225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040" name="Ink 1039">
                <a:extLst>
                  <a:ext uri="{FF2B5EF4-FFF2-40B4-BE49-F238E27FC236}">
                    <a16:creationId xmlns:a16="http://schemas.microsoft.com/office/drawing/2014/main" id="{A915DB19-4442-4562-BC4D-F42D57990B58}"/>
                  </a:ext>
                </a:extLst>
              </p14:cNvPr>
              <p14:cNvContentPartPr/>
              <p14:nvPr/>
            </p14:nvContentPartPr>
            <p14:xfrm>
              <a:off x="6185912" y="4318277"/>
              <a:ext cx="163800" cy="234720"/>
            </p14:xfrm>
          </p:contentPart>
        </mc:Choice>
        <mc:Fallback xmlns="">
          <p:pic>
            <p:nvPicPr>
              <p:cNvPr id="1040" name="Ink 1039">
                <a:extLst>
                  <a:ext uri="{FF2B5EF4-FFF2-40B4-BE49-F238E27FC236}">
                    <a16:creationId xmlns:a16="http://schemas.microsoft.com/office/drawing/2014/main" id="{A915DB19-4442-4562-BC4D-F42D57990B58}"/>
                  </a:ext>
                </a:extLst>
              </p:cNvPr>
              <p:cNvPicPr/>
              <p:nvPr/>
            </p:nvPicPr>
            <p:blipFill>
              <a:blip r:embed="rId9"/>
              <a:stretch>
                <a:fillRect/>
              </a:stretch>
            </p:blipFill>
            <p:spPr>
              <a:xfrm>
                <a:off x="6176912" y="4309277"/>
                <a:ext cx="1814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47" name="Ink 1046">
                <a:extLst>
                  <a:ext uri="{FF2B5EF4-FFF2-40B4-BE49-F238E27FC236}">
                    <a16:creationId xmlns:a16="http://schemas.microsoft.com/office/drawing/2014/main" id="{954A67EE-7A57-4964-8BB9-DCAF93AB1058}"/>
                  </a:ext>
                </a:extLst>
              </p14:cNvPr>
              <p14:cNvContentPartPr/>
              <p14:nvPr/>
            </p14:nvContentPartPr>
            <p14:xfrm>
              <a:off x="5695159" y="3719511"/>
              <a:ext cx="195480" cy="198000"/>
            </p14:xfrm>
          </p:contentPart>
        </mc:Choice>
        <mc:Fallback xmlns="">
          <p:pic>
            <p:nvPicPr>
              <p:cNvPr id="1047" name="Ink 1046">
                <a:extLst>
                  <a:ext uri="{FF2B5EF4-FFF2-40B4-BE49-F238E27FC236}">
                    <a16:creationId xmlns:a16="http://schemas.microsoft.com/office/drawing/2014/main" id="{954A67EE-7A57-4964-8BB9-DCAF93AB1058}"/>
                  </a:ext>
                </a:extLst>
              </p:cNvPr>
              <p:cNvPicPr/>
              <p:nvPr/>
            </p:nvPicPr>
            <p:blipFill>
              <a:blip r:embed="rId11"/>
              <a:stretch>
                <a:fillRect/>
              </a:stretch>
            </p:blipFill>
            <p:spPr>
              <a:xfrm>
                <a:off x="5686519" y="3710871"/>
                <a:ext cx="213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51" name="Ink 1050">
                <a:extLst>
                  <a:ext uri="{FF2B5EF4-FFF2-40B4-BE49-F238E27FC236}">
                    <a16:creationId xmlns:a16="http://schemas.microsoft.com/office/drawing/2014/main" id="{0BFD4B7B-AD83-43D1-BD65-AB392AD16112}"/>
                  </a:ext>
                </a:extLst>
              </p14:cNvPr>
              <p14:cNvContentPartPr/>
              <p14:nvPr/>
            </p14:nvContentPartPr>
            <p14:xfrm>
              <a:off x="6497599" y="3791871"/>
              <a:ext cx="198000" cy="166320"/>
            </p14:xfrm>
          </p:contentPart>
        </mc:Choice>
        <mc:Fallback xmlns="">
          <p:pic>
            <p:nvPicPr>
              <p:cNvPr id="1051" name="Ink 1050">
                <a:extLst>
                  <a:ext uri="{FF2B5EF4-FFF2-40B4-BE49-F238E27FC236}">
                    <a16:creationId xmlns:a16="http://schemas.microsoft.com/office/drawing/2014/main" id="{0BFD4B7B-AD83-43D1-BD65-AB392AD16112}"/>
                  </a:ext>
                </a:extLst>
              </p:cNvPr>
              <p:cNvPicPr/>
              <p:nvPr/>
            </p:nvPicPr>
            <p:blipFill>
              <a:blip r:embed="rId13"/>
              <a:stretch>
                <a:fillRect/>
              </a:stretch>
            </p:blipFill>
            <p:spPr>
              <a:xfrm>
                <a:off x="6488959" y="3783231"/>
                <a:ext cx="215640" cy="183960"/>
              </a:xfrm>
              <a:prstGeom prst="rect">
                <a:avLst/>
              </a:prstGeom>
            </p:spPr>
          </p:pic>
        </mc:Fallback>
      </mc:AlternateContent>
    </p:spTree>
    <p:extLst>
      <p:ext uri="{BB962C8B-B14F-4D97-AF65-F5344CB8AC3E}">
        <p14:creationId xmlns:p14="http://schemas.microsoft.com/office/powerpoint/2010/main" val="439706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6F748A-4E55-4A90-9381-D8830561D79E}"/>
              </a:ext>
            </a:extLst>
          </p:cNvPr>
          <p:cNvPicPr>
            <a:picLocks noChangeAspect="1"/>
          </p:cNvPicPr>
          <p:nvPr/>
        </p:nvPicPr>
        <p:blipFill>
          <a:blip r:embed="rId2"/>
          <a:stretch>
            <a:fillRect/>
          </a:stretch>
        </p:blipFill>
        <p:spPr>
          <a:xfrm>
            <a:off x="65113" y="4614663"/>
            <a:ext cx="8091377" cy="2174558"/>
          </a:xfrm>
          <a:prstGeom prst="rect">
            <a:avLst/>
          </a:prstGeom>
        </p:spPr>
      </p:pic>
      <p:sp>
        <p:nvSpPr>
          <p:cNvPr id="2" name="Content Placeholder 1">
            <a:extLst>
              <a:ext uri="{FF2B5EF4-FFF2-40B4-BE49-F238E27FC236}">
                <a16:creationId xmlns:a16="http://schemas.microsoft.com/office/drawing/2014/main" id="{407D52BD-1EE5-48C7-B281-5216FA17A583}"/>
              </a:ext>
            </a:extLst>
          </p:cNvPr>
          <p:cNvSpPr>
            <a:spLocks noGrp="1"/>
          </p:cNvSpPr>
          <p:nvPr>
            <p:ph idx="1"/>
          </p:nvPr>
        </p:nvSpPr>
        <p:spPr>
          <a:xfrm>
            <a:off x="136288" y="2327157"/>
            <a:ext cx="8141436" cy="3883142"/>
          </a:xfrm>
        </p:spPr>
        <p:txBody>
          <a:bodyPr>
            <a:noAutofit/>
          </a:bodyPr>
          <a:lstStyle/>
          <a:p>
            <a:pPr marL="45720" indent="0">
              <a:buNone/>
            </a:pPr>
            <a:r>
              <a:rPr lang="en-US" sz="1400" spc="0" dirty="0">
                <a:solidFill>
                  <a:schemeClr val="tx1"/>
                </a:solidFill>
                <a:latin typeface="Consolas" panose="020B0609020204030204" pitchFamily="49" charset="0"/>
              </a:rPr>
              <a:t>WITH </a:t>
            </a:r>
            <a:r>
              <a:rPr lang="en-US" sz="1400" spc="0" dirty="0" err="1">
                <a:solidFill>
                  <a:schemeClr val="tx1"/>
                </a:solidFill>
                <a:latin typeface="Consolas" panose="020B0609020204030204" pitchFamily="49" charset="0"/>
              </a:rPr>
              <a:t>component_view</a:t>
            </a:r>
            <a:r>
              <a:rPr lang="en-US" sz="1400" spc="0" dirty="0">
                <a:solidFill>
                  <a:schemeClr val="tx1"/>
                </a:solidFill>
                <a:latin typeface="Consolas" panose="020B0609020204030204" pitchFamily="49" charset="0"/>
              </a:rPr>
              <a:t> AS    </a:t>
            </a:r>
            <a:br>
              <a:rPr lang="en-US" sz="1400" spc="0" dirty="0">
                <a:solidFill>
                  <a:schemeClr val="tx1"/>
                </a:solidFill>
                <a:latin typeface="Consolas" panose="020B0609020204030204" pitchFamily="49" charset="0"/>
              </a:rPr>
            </a:br>
            <a:r>
              <a:rPr lang="en-US" sz="1400" spc="0" dirty="0">
                <a:solidFill>
                  <a:schemeClr val="tx1"/>
                </a:solidFill>
                <a:latin typeface="Consolas" panose="020B0609020204030204" pitchFamily="49" charset="0"/>
              </a:rPr>
              <a:t>(SELECT </a:t>
            </a:r>
            <a:r>
              <a:rPr lang="en-US" sz="1400" spc="0" dirty="0" err="1">
                <a:solidFill>
                  <a:schemeClr val="tx1"/>
                </a:solidFill>
                <a:latin typeface="Consolas" panose="020B0609020204030204" pitchFamily="49" charset="0"/>
              </a:rPr>
              <a:t>p.product_id</a:t>
            </a:r>
            <a:r>
              <a:rPr lang="en-US" sz="1400" spc="0" dirty="0">
                <a:solidFill>
                  <a:schemeClr val="tx1"/>
                </a:solidFill>
                <a:latin typeface="Consolas" panose="020B0609020204030204" pitchFamily="49" charset="0"/>
              </a:rPr>
              <a:t>, p.name, </a:t>
            </a:r>
            <a:r>
              <a:rPr lang="en-US" sz="1400" spc="0" dirty="0" err="1">
                <a:solidFill>
                  <a:schemeClr val="tx1"/>
                </a:solidFill>
                <a:latin typeface="Consolas" panose="020B0609020204030204" pitchFamily="49" charset="0"/>
              </a:rPr>
              <a:t>p.color</a:t>
            </a:r>
            <a:r>
              <a:rPr lang="en-US" sz="1400" spc="0" dirty="0">
                <a:solidFill>
                  <a:schemeClr val="tx1"/>
                </a:solidFill>
                <a:latin typeface="Consolas" panose="020B0609020204030204" pitchFamily="49" charset="0"/>
              </a:rPr>
              <a:t>,</a:t>
            </a:r>
            <a:br>
              <a:rPr lang="en-US" sz="1400" spc="0" dirty="0">
                <a:solidFill>
                  <a:schemeClr val="tx1"/>
                </a:solidFill>
                <a:latin typeface="Consolas" panose="020B0609020204030204" pitchFamily="49" charset="0"/>
              </a:rPr>
            </a:br>
            <a:r>
              <a:rPr lang="en-US" sz="1400" spc="0" dirty="0">
                <a:solidFill>
                  <a:schemeClr val="tx1"/>
                </a:solidFill>
                <a:latin typeface="Consolas" panose="020B0609020204030204" pitchFamily="49" charset="0"/>
              </a:rPr>
              <a:t>        </a:t>
            </a:r>
            <a:r>
              <a:rPr lang="en-US" sz="1400" spc="0" dirty="0" err="1">
                <a:solidFill>
                  <a:schemeClr val="tx1"/>
                </a:solidFill>
                <a:latin typeface="Consolas" panose="020B0609020204030204" pitchFamily="49" charset="0"/>
              </a:rPr>
              <a:t>c.component_id</a:t>
            </a:r>
            <a:r>
              <a:rPr lang="en-US" sz="1400" spc="0" dirty="0">
                <a:solidFill>
                  <a:schemeClr val="tx1"/>
                </a:solidFill>
                <a:latin typeface="Consolas" panose="020B0609020204030204" pitchFamily="49" charset="0"/>
              </a:rPr>
              <a:t>, p2.name as </a:t>
            </a:r>
            <a:r>
              <a:rPr lang="en-US" sz="1400" spc="0" dirty="0" err="1">
                <a:solidFill>
                  <a:schemeClr val="tx1"/>
                </a:solidFill>
                <a:latin typeface="Consolas" panose="020B0609020204030204" pitchFamily="49" charset="0"/>
              </a:rPr>
              <a:t>component_name</a:t>
            </a:r>
            <a:r>
              <a:rPr lang="en-US" sz="1400" spc="0" dirty="0">
                <a:solidFill>
                  <a:schemeClr val="tx1"/>
                </a:solidFill>
                <a:latin typeface="Consolas" panose="020B0609020204030204" pitchFamily="49" charset="0"/>
              </a:rPr>
              <a:t> </a:t>
            </a:r>
            <a:br>
              <a:rPr lang="en-US" sz="1400" spc="0" dirty="0">
                <a:solidFill>
                  <a:schemeClr val="tx1"/>
                </a:solidFill>
                <a:latin typeface="Consolas" panose="020B0609020204030204" pitchFamily="49" charset="0"/>
              </a:rPr>
            </a:br>
            <a:r>
              <a:rPr lang="en-US" sz="1400" spc="0" dirty="0">
                <a:solidFill>
                  <a:schemeClr val="tx1"/>
                </a:solidFill>
                <a:latin typeface="Consolas" panose="020B0609020204030204" pitchFamily="49" charset="0"/>
              </a:rPr>
              <a:t> FROM   products </a:t>
            </a:r>
            <a:br>
              <a:rPr lang="en-US" sz="1400" spc="0" dirty="0">
                <a:solidFill>
                  <a:schemeClr val="tx1"/>
                </a:solidFill>
                <a:latin typeface="Consolas" panose="020B0609020204030204" pitchFamily="49" charset="0"/>
              </a:rPr>
            </a:br>
            <a:r>
              <a:rPr lang="en-US" sz="1400" spc="0" dirty="0">
                <a:solidFill>
                  <a:schemeClr val="tx1"/>
                </a:solidFill>
                <a:latin typeface="Consolas" panose="020B0609020204030204" pitchFamily="49" charset="0"/>
              </a:rPr>
              <a:t>        LEFT JOIN components c ON (</a:t>
            </a:r>
            <a:r>
              <a:rPr lang="en-US" sz="1400" spc="0" dirty="0" err="1">
                <a:solidFill>
                  <a:schemeClr val="tx1"/>
                </a:solidFill>
                <a:latin typeface="Consolas" panose="020B0609020204030204" pitchFamily="49" charset="0"/>
              </a:rPr>
              <a:t>p.product_id</a:t>
            </a:r>
            <a:r>
              <a:rPr lang="en-US" sz="1400" spc="0" dirty="0">
                <a:solidFill>
                  <a:schemeClr val="tx1"/>
                </a:solidFill>
                <a:latin typeface="Consolas" panose="020B0609020204030204" pitchFamily="49" charset="0"/>
              </a:rPr>
              <a:t> = </a:t>
            </a:r>
            <a:r>
              <a:rPr lang="en-US" sz="1400" spc="0" dirty="0" err="1">
                <a:solidFill>
                  <a:schemeClr val="tx1"/>
                </a:solidFill>
                <a:latin typeface="Consolas" panose="020B0609020204030204" pitchFamily="49" charset="0"/>
              </a:rPr>
              <a:t>c.product_id</a:t>
            </a:r>
            <a:r>
              <a:rPr lang="en-US" sz="1400" spc="0" dirty="0">
                <a:solidFill>
                  <a:schemeClr val="tx1"/>
                </a:solidFill>
                <a:latin typeface="Consolas" panose="020B0609020204030204" pitchFamily="49" charset="0"/>
              </a:rPr>
              <a:t>)</a:t>
            </a:r>
            <a:br>
              <a:rPr lang="en-US" sz="1400" spc="0" dirty="0">
                <a:solidFill>
                  <a:schemeClr val="tx1"/>
                </a:solidFill>
                <a:latin typeface="Consolas" panose="020B0609020204030204" pitchFamily="49" charset="0"/>
              </a:rPr>
            </a:br>
            <a:r>
              <a:rPr lang="en-US" sz="1400" spc="0" dirty="0">
                <a:solidFill>
                  <a:schemeClr val="tx1"/>
                </a:solidFill>
                <a:latin typeface="Consolas" panose="020B0609020204030204" pitchFamily="49" charset="0"/>
              </a:rPr>
              <a:t>        LEFT JOIN products p2 ON (</a:t>
            </a:r>
            <a:r>
              <a:rPr lang="en-US" sz="1400" spc="0" dirty="0" err="1">
                <a:solidFill>
                  <a:schemeClr val="tx1"/>
                </a:solidFill>
                <a:latin typeface="Consolas" panose="020B0609020204030204" pitchFamily="49" charset="0"/>
              </a:rPr>
              <a:t>c.component_id</a:t>
            </a:r>
            <a:r>
              <a:rPr lang="en-US" sz="1400" spc="0" dirty="0">
                <a:solidFill>
                  <a:schemeClr val="tx1"/>
                </a:solidFill>
                <a:latin typeface="Consolas" panose="020B0609020204030204" pitchFamily="49" charset="0"/>
              </a:rPr>
              <a:t> = p2.product_id)              )   </a:t>
            </a:r>
            <a:br>
              <a:rPr lang="en-US" sz="1400" spc="0" dirty="0">
                <a:solidFill>
                  <a:schemeClr val="tx1"/>
                </a:solidFill>
                <a:latin typeface="Consolas" panose="020B0609020204030204" pitchFamily="49" charset="0"/>
              </a:rPr>
            </a:br>
            <a:r>
              <a:rPr lang="en-US" sz="1400" spc="0" dirty="0">
                <a:solidFill>
                  <a:schemeClr val="tx1"/>
                </a:solidFill>
                <a:latin typeface="Consolas" panose="020B0609020204030204" pitchFamily="49" charset="0"/>
              </a:rPr>
              <a:t>SELECT   </a:t>
            </a:r>
            <a:r>
              <a:rPr lang="en-US" sz="1400" spc="0" dirty="0" err="1">
                <a:solidFill>
                  <a:schemeClr val="tx1"/>
                </a:solidFill>
                <a:latin typeface="Consolas" panose="020B0609020204030204" pitchFamily="49" charset="0"/>
              </a:rPr>
              <a:t>product_id</a:t>
            </a:r>
            <a:r>
              <a:rPr lang="en-US" sz="1400" spc="0" dirty="0">
                <a:solidFill>
                  <a:schemeClr val="tx1"/>
                </a:solidFill>
                <a:latin typeface="Consolas" panose="020B0609020204030204" pitchFamily="49" charset="0"/>
              </a:rPr>
              <a:t>, name, </a:t>
            </a:r>
            <a:br>
              <a:rPr lang="en-US" sz="1400" spc="0" dirty="0">
                <a:solidFill>
                  <a:schemeClr val="tx1"/>
                </a:solidFill>
                <a:latin typeface="Consolas" panose="020B0609020204030204" pitchFamily="49" charset="0"/>
              </a:rPr>
            </a:br>
            <a:r>
              <a:rPr lang="en-US" sz="1400" spc="0" dirty="0">
                <a:solidFill>
                  <a:schemeClr val="tx1"/>
                </a:solidFill>
                <a:latin typeface="Consolas" panose="020B0609020204030204" pitchFamily="49" charset="0"/>
              </a:rPr>
              <a:t>         </a:t>
            </a:r>
            <a:r>
              <a:rPr lang="en-US" sz="1400" spc="0" dirty="0" err="1">
                <a:solidFill>
                  <a:schemeClr val="tx1"/>
                </a:solidFill>
                <a:latin typeface="Consolas" panose="020B0609020204030204" pitchFamily="49" charset="0"/>
              </a:rPr>
              <a:t>group_concat</a:t>
            </a:r>
            <a:r>
              <a:rPr lang="en-US" sz="1400" spc="0" dirty="0">
                <a:solidFill>
                  <a:schemeClr val="tx1"/>
                </a:solidFill>
                <a:latin typeface="Consolas" panose="020B0609020204030204" pitchFamily="49" charset="0"/>
              </a:rPr>
              <a:t>(</a:t>
            </a:r>
            <a:r>
              <a:rPr lang="en-US" sz="1400" spc="0" dirty="0" err="1">
                <a:solidFill>
                  <a:schemeClr val="tx1"/>
                </a:solidFill>
                <a:latin typeface="Consolas" panose="020B0609020204030204" pitchFamily="49" charset="0"/>
              </a:rPr>
              <a:t>component_name</a:t>
            </a:r>
            <a:r>
              <a:rPr lang="en-US" sz="1400" spc="0" dirty="0">
                <a:solidFill>
                  <a:schemeClr val="tx1"/>
                </a:solidFill>
                <a:latin typeface="Consolas" panose="020B0609020204030204" pitchFamily="49" charset="0"/>
              </a:rPr>
              <a:t> separator ', ') as </a:t>
            </a:r>
            <a:r>
              <a:rPr lang="en-US" sz="1400" spc="0" dirty="0" err="1">
                <a:solidFill>
                  <a:schemeClr val="tx1"/>
                </a:solidFill>
                <a:latin typeface="Consolas" panose="020B0609020204030204" pitchFamily="49" charset="0"/>
              </a:rPr>
              <a:t>consists_of</a:t>
            </a:r>
            <a:r>
              <a:rPr lang="en-US" sz="1400" spc="0" dirty="0">
                <a:solidFill>
                  <a:schemeClr val="tx1"/>
                </a:solidFill>
                <a:latin typeface="Consolas" panose="020B0609020204030204" pitchFamily="49" charset="0"/>
              </a:rPr>
              <a:t>            FROM     </a:t>
            </a:r>
            <a:r>
              <a:rPr lang="en-US" sz="1400" spc="0" dirty="0" err="1">
                <a:solidFill>
                  <a:schemeClr val="tx1"/>
                </a:solidFill>
                <a:latin typeface="Consolas" panose="020B0609020204030204" pitchFamily="49" charset="0"/>
              </a:rPr>
              <a:t>component_view</a:t>
            </a:r>
            <a:r>
              <a:rPr lang="en-US" sz="1400" spc="0" dirty="0">
                <a:solidFill>
                  <a:schemeClr val="tx1"/>
                </a:solidFill>
                <a:latin typeface="Consolas" panose="020B0609020204030204" pitchFamily="49" charset="0"/>
              </a:rPr>
              <a:t>   </a:t>
            </a:r>
            <a:br>
              <a:rPr lang="en-US" sz="1400" spc="0" dirty="0">
                <a:solidFill>
                  <a:schemeClr val="tx1"/>
                </a:solidFill>
                <a:latin typeface="Consolas" panose="020B0609020204030204" pitchFamily="49" charset="0"/>
              </a:rPr>
            </a:br>
            <a:r>
              <a:rPr lang="en-US" sz="1400" spc="0" dirty="0">
                <a:solidFill>
                  <a:schemeClr val="tx1"/>
                </a:solidFill>
                <a:latin typeface="Consolas" panose="020B0609020204030204" pitchFamily="49" charset="0"/>
              </a:rPr>
              <a:t>GROUP BY </a:t>
            </a:r>
            <a:r>
              <a:rPr lang="en-US" sz="1400" spc="0" dirty="0" err="1">
                <a:solidFill>
                  <a:schemeClr val="tx1"/>
                </a:solidFill>
                <a:latin typeface="Consolas" panose="020B0609020204030204" pitchFamily="49" charset="0"/>
              </a:rPr>
              <a:t>product_id</a:t>
            </a:r>
            <a:r>
              <a:rPr lang="en-US" sz="1400" spc="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C2B318BA-0083-4DD9-94FE-257A7F4A7573}"/>
              </a:ext>
            </a:extLst>
          </p:cNvPr>
          <p:cNvSpPr>
            <a:spLocks noGrp="1"/>
          </p:cNvSpPr>
          <p:nvPr>
            <p:ph type="title"/>
          </p:nvPr>
        </p:nvSpPr>
        <p:spPr/>
        <p:txBody>
          <a:bodyPr/>
          <a:lstStyle/>
          <a:p>
            <a:pPr algn="l"/>
            <a:r>
              <a:rPr lang="en-US" dirty="0"/>
              <a:t>Tree Pattern</a:t>
            </a:r>
          </a:p>
        </p:txBody>
      </p:sp>
      <p:pic>
        <p:nvPicPr>
          <p:cNvPr id="13" name="Picture 12">
            <a:extLst>
              <a:ext uri="{FF2B5EF4-FFF2-40B4-BE49-F238E27FC236}">
                <a16:creationId xmlns:a16="http://schemas.microsoft.com/office/drawing/2014/main" id="{CBB80F5F-1132-464C-9972-DBBF3561ADBC}"/>
              </a:ext>
            </a:extLst>
          </p:cNvPr>
          <p:cNvPicPr>
            <a:picLocks noChangeAspect="1"/>
          </p:cNvPicPr>
          <p:nvPr/>
        </p:nvPicPr>
        <p:blipFill>
          <a:blip r:embed="rId3"/>
          <a:stretch>
            <a:fillRect/>
          </a:stretch>
        </p:blipFill>
        <p:spPr>
          <a:xfrm>
            <a:off x="5741356" y="0"/>
            <a:ext cx="3269094" cy="2971903"/>
          </a:xfrm>
          <a:prstGeom prst="rect">
            <a:avLst/>
          </a:prstGeom>
        </p:spPr>
      </p:pic>
      <p:pic>
        <p:nvPicPr>
          <p:cNvPr id="14" name="Picture 13">
            <a:extLst>
              <a:ext uri="{FF2B5EF4-FFF2-40B4-BE49-F238E27FC236}">
                <a16:creationId xmlns:a16="http://schemas.microsoft.com/office/drawing/2014/main" id="{798ABFF5-084E-4872-A593-5100803F0B94}"/>
              </a:ext>
            </a:extLst>
          </p:cNvPr>
          <p:cNvPicPr>
            <a:picLocks noChangeAspect="1"/>
          </p:cNvPicPr>
          <p:nvPr/>
        </p:nvPicPr>
        <p:blipFill>
          <a:blip r:embed="rId4"/>
          <a:stretch>
            <a:fillRect/>
          </a:stretch>
        </p:blipFill>
        <p:spPr>
          <a:xfrm>
            <a:off x="7048499" y="1679158"/>
            <a:ext cx="1829044" cy="2746604"/>
          </a:xfrm>
          <a:prstGeom prst="rect">
            <a:avLst/>
          </a:prstGeom>
          <a:ln>
            <a:solidFill>
              <a:schemeClr val="bg2">
                <a:lumMod val="25000"/>
              </a:schemeClr>
            </a:solidFill>
          </a:ln>
          <a:effectLst>
            <a:outerShdw blurRad="50800" dist="88900" dir="13500000" algn="br" rotWithShape="0">
              <a:prstClr val="black">
                <a:alpha val="40000"/>
              </a:prstClr>
            </a:outerShdw>
          </a:effectLst>
        </p:spPr>
      </p:pic>
      <p:sp>
        <p:nvSpPr>
          <p:cNvPr id="16" name="TextBox 15">
            <a:extLst>
              <a:ext uri="{FF2B5EF4-FFF2-40B4-BE49-F238E27FC236}">
                <a16:creationId xmlns:a16="http://schemas.microsoft.com/office/drawing/2014/main" id="{1FFC571E-BBEE-4FCC-8421-F4DCA141679D}"/>
              </a:ext>
            </a:extLst>
          </p:cNvPr>
          <p:cNvSpPr txBox="1"/>
          <p:nvPr/>
        </p:nvSpPr>
        <p:spPr>
          <a:xfrm rot="21323320">
            <a:off x="3430772" y="598662"/>
            <a:ext cx="1935125" cy="1246495"/>
          </a:xfrm>
          <a:prstGeom prst="rect">
            <a:avLst/>
          </a:prstGeom>
          <a:solidFill>
            <a:schemeClr val="bg2"/>
          </a:solidFill>
          <a:ln>
            <a:solidFill>
              <a:schemeClr val="bg2">
                <a:lumMod val="25000"/>
              </a:schemeClr>
            </a:solidFill>
          </a:ln>
        </p:spPr>
        <p:txBody>
          <a:bodyPr wrap="square" rtlCol="0">
            <a:spAutoFit/>
          </a:bodyPr>
          <a:lstStyle/>
          <a:p>
            <a:pPr algn="ctr">
              <a:lnSpc>
                <a:spcPts val="1800"/>
              </a:lnSpc>
            </a:pPr>
            <a:r>
              <a:rPr lang="en-US" sz="1600" b="0" dirty="0">
                <a:solidFill>
                  <a:srgbClr val="0070C0"/>
                </a:solidFill>
                <a:latin typeface="Comic Sans MS" panose="030F0702030302020204" pitchFamily="66" charset="0"/>
              </a:rPr>
              <a:t>Remember those parent child relationships, self-joins and </a:t>
            </a:r>
            <a:r>
              <a:rPr lang="en-US" sz="1600" b="0" dirty="0" err="1">
                <a:solidFill>
                  <a:srgbClr val="0070C0"/>
                </a:solidFill>
                <a:latin typeface="Comic Sans MS" panose="030F0702030302020204" pitchFamily="66" charset="0"/>
              </a:rPr>
              <a:t>group_concats</a:t>
            </a:r>
            <a:r>
              <a:rPr lang="en-US" sz="1600" b="0" dirty="0">
                <a:solidFill>
                  <a:srgbClr val="0070C0"/>
                </a:solidFill>
                <a:latin typeface="Comic Sans MS" panose="030F0702030302020204" pitchFamily="66" charset="0"/>
              </a:rPr>
              <a:t>?</a:t>
            </a:r>
          </a:p>
        </p:txBody>
      </p:sp>
    </p:spTree>
    <p:extLst>
      <p:ext uri="{BB962C8B-B14F-4D97-AF65-F5344CB8AC3E}">
        <p14:creationId xmlns:p14="http://schemas.microsoft.com/office/powerpoint/2010/main" val="1250453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825973-CE28-4BC7-A2D7-2A165094DC68}"/>
              </a:ext>
            </a:extLst>
          </p:cNvPr>
          <p:cNvSpPr>
            <a:spLocks noGrp="1"/>
          </p:cNvSpPr>
          <p:nvPr>
            <p:ph sz="half" idx="1"/>
          </p:nvPr>
        </p:nvSpPr>
        <p:spPr>
          <a:xfrm>
            <a:off x="136885" y="1719071"/>
            <a:ext cx="2617265" cy="2847613"/>
          </a:xfrm>
          <a:noFill/>
        </p:spPr>
        <p:txBody>
          <a:bodyPr>
            <a:normAutofit/>
          </a:bodyPr>
          <a:lstStyle/>
          <a:p>
            <a:r>
              <a:rPr lang="en-US" sz="1800" dirty="0"/>
              <a:t>Encode a list of parents or a list </a:t>
            </a:r>
            <a:br>
              <a:rPr lang="en-US" sz="1800" dirty="0"/>
            </a:br>
            <a:r>
              <a:rPr lang="en-US" sz="1800" dirty="0"/>
              <a:t>of children</a:t>
            </a:r>
          </a:p>
          <a:p>
            <a:r>
              <a:rPr lang="en-US" sz="1800" dirty="0"/>
              <a:t>Alternatively, encode a list of _ids</a:t>
            </a:r>
            <a:br>
              <a:rPr lang="en-US" sz="1800" dirty="0"/>
            </a:br>
            <a:r>
              <a:rPr lang="en-US" sz="1400" dirty="0">
                <a:latin typeface="Consolas" panose="020B0609020204030204" pitchFamily="49" charset="0"/>
              </a:rPr>
              <a:t>[ 1020, 1491, 1945 ]</a:t>
            </a:r>
          </a:p>
          <a:p>
            <a:r>
              <a:rPr lang="en-US" sz="1800" dirty="0"/>
              <a:t>or encode a list of documents</a:t>
            </a:r>
          </a:p>
          <a:p>
            <a:pPr marL="45720" indent="0">
              <a:buNone/>
            </a:pPr>
            <a:r>
              <a:rPr lang="en-US" sz="1400" dirty="0">
                <a:latin typeface="Consolas" panose="020B0609020204030204" pitchFamily="49" charset="0"/>
              </a:rPr>
              <a:t>  [{ _id : 1020}, { ...</a:t>
            </a:r>
            <a:br>
              <a:rPr lang="en-US" sz="1800" dirty="0"/>
            </a:br>
            <a:r>
              <a:rPr lang="en-US" sz="1800" dirty="0"/>
              <a:t>  </a:t>
            </a:r>
          </a:p>
        </p:txBody>
      </p:sp>
      <p:sp>
        <p:nvSpPr>
          <p:cNvPr id="4" name="Content Placeholder 3">
            <a:extLst>
              <a:ext uri="{FF2B5EF4-FFF2-40B4-BE49-F238E27FC236}">
                <a16:creationId xmlns:a16="http://schemas.microsoft.com/office/drawing/2014/main" id="{11756F59-CC8A-4B05-89C2-E1667B0AC0EA}"/>
              </a:ext>
            </a:extLst>
          </p:cNvPr>
          <p:cNvSpPr>
            <a:spLocks noGrp="1"/>
          </p:cNvSpPr>
          <p:nvPr>
            <p:ph sz="half" idx="2"/>
          </p:nvPr>
        </p:nvSpPr>
        <p:spPr>
          <a:xfrm>
            <a:off x="2863654" y="1719071"/>
            <a:ext cx="6245426" cy="2847613"/>
          </a:xfrm>
        </p:spPr>
        <p:txBody>
          <a:bodyPr>
            <a:normAutofit/>
          </a:bodyPr>
          <a:lstStyle/>
          <a:p>
            <a:pPr marL="45720" indent="0">
              <a:buNone/>
            </a:pPr>
            <a:r>
              <a:rPr lang="en-US" sz="1400" dirty="0">
                <a:latin typeface="Consolas" panose="020B0609020204030204" pitchFamily="49" charset="0"/>
              </a:rPr>
              <a:t>{ </a:t>
            </a:r>
          </a:p>
          <a:p>
            <a:pPr marL="45720" indent="0">
              <a:buNone/>
            </a:pPr>
            <a:r>
              <a:rPr lang="en-US" sz="1400" dirty="0">
                <a:latin typeface="Consolas" panose="020B0609020204030204" pitchFamily="49" charset="0"/>
              </a:rPr>
              <a:t>  _id :   1001,</a:t>
            </a:r>
            <a:br>
              <a:rPr lang="en-US" sz="1400" dirty="0">
                <a:latin typeface="Consolas" panose="020B0609020204030204" pitchFamily="49" charset="0"/>
              </a:rPr>
            </a:br>
            <a:r>
              <a:rPr lang="en-US" sz="1400" dirty="0">
                <a:latin typeface="Consolas" panose="020B0609020204030204" pitchFamily="49" charset="0"/>
              </a:rPr>
              <a:t>  name :  "Deluxe Mountain Bike",</a:t>
            </a:r>
          </a:p>
          <a:p>
            <a:pPr marL="45720" indent="0">
              <a:spcBef>
                <a:spcPts val="0"/>
              </a:spcBef>
              <a:buNone/>
            </a:pPr>
            <a:r>
              <a:rPr lang="en-US" sz="1400" dirty="0">
                <a:latin typeface="Consolas" panose="020B0609020204030204" pitchFamily="49" charset="0"/>
              </a:rPr>
              <a:t>  color : "yellow",</a:t>
            </a:r>
            <a:br>
              <a:rPr lang="en-US" sz="1400" dirty="0">
                <a:latin typeface="Consolas" panose="020B0609020204030204" pitchFamily="49" charset="0"/>
              </a:rPr>
            </a:br>
            <a:r>
              <a:rPr lang="en-US" sz="1400" dirty="0">
                <a:latin typeface="Consolas" panose="020B0609020204030204" pitchFamily="49" charset="0"/>
              </a:rPr>
              <a:t>  </a:t>
            </a:r>
            <a:r>
              <a:rPr lang="en-US" sz="1400" dirty="0" err="1">
                <a:latin typeface="Consolas" panose="020B0609020204030204" pitchFamily="49" charset="0"/>
              </a:rPr>
              <a:t>consists_of</a:t>
            </a:r>
            <a:r>
              <a:rPr lang="en-US" sz="1400" dirty="0">
                <a:latin typeface="Consolas" panose="020B0609020204030204" pitchFamily="49" charset="0"/>
              </a:rPr>
              <a:t> : ["Large Gel Saddle", "Swiss BM Boost Wheel",    </a:t>
            </a:r>
            <a:br>
              <a:rPr lang="en-US" sz="1400" dirty="0">
                <a:latin typeface="Consolas" panose="020B0609020204030204" pitchFamily="49" charset="0"/>
              </a:rPr>
            </a:br>
            <a:r>
              <a:rPr lang="en-US" sz="1400" dirty="0">
                <a:latin typeface="Consolas" panose="020B0609020204030204" pitchFamily="49" charset="0"/>
              </a:rPr>
              <a:t>                 "Standard Mountain Bike Frame"]</a:t>
            </a:r>
          </a:p>
          <a:p>
            <a:pPr marL="45720" indent="0">
              <a:spcBef>
                <a:spcPts val="0"/>
              </a:spcBef>
              <a:buNone/>
            </a:pPr>
            <a:r>
              <a:rPr lang="en-US" sz="1400" dirty="0">
                <a:latin typeface="Consolas" panose="020B0609020204030204" pitchFamily="49" charset="0"/>
              </a:rPr>
              <a:t>}.</a:t>
            </a:r>
          </a:p>
          <a:p>
            <a:pPr marL="45720" indent="0">
              <a:spcBef>
                <a:spcPts val="0"/>
              </a:spcBef>
              <a:buNone/>
            </a:pPr>
            <a:r>
              <a:rPr lang="en-US" sz="1400" dirty="0">
                <a:latin typeface="Consolas" panose="020B0609020204030204" pitchFamily="49" charset="0"/>
              </a:rPr>
              <a:t>{</a:t>
            </a:r>
          </a:p>
          <a:p>
            <a:pPr marL="45720" indent="0">
              <a:buNone/>
            </a:pPr>
            <a:r>
              <a:rPr lang="en-US" sz="1400" dirty="0">
                <a:latin typeface="Consolas" panose="020B0609020204030204" pitchFamily="49" charset="0"/>
              </a:rPr>
              <a:t> _id :    1020,</a:t>
            </a:r>
            <a:br>
              <a:rPr lang="en-US" sz="1400" dirty="0">
                <a:latin typeface="Consolas" panose="020B0609020204030204" pitchFamily="49" charset="0"/>
              </a:rPr>
            </a:br>
            <a:r>
              <a:rPr lang="en-US" sz="1400" dirty="0">
                <a:latin typeface="Consolas" panose="020B0609020204030204" pitchFamily="49" charset="0"/>
              </a:rPr>
              <a:t>  name :  "Large Gel Saddle",</a:t>
            </a:r>
          </a:p>
          <a:p>
            <a:pPr marL="45720" indent="0">
              <a:spcBef>
                <a:spcPts val="0"/>
              </a:spcBef>
              <a:buNone/>
            </a:pPr>
            <a:r>
              <a:rPr lang="en-US" sz="1400" dirty="0">
                <a:latin typeface="Consolas" panose="020B0609020204030204" pitchFamily="49" charset="0"/>
              </a:rPr>
              <a:t>  color : "black",</a:t>
            </a:r>
          </a:p>
          <a:p>
            <a:pPr marL="4572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consists_of</a:t>
            </a:r>
            <a:r>
              <a:rPr lang="en-US" sz="1400" dirty="0">
                <a:latin typeface="Consolas" panose="020B0609020204030204" pitchFamily="49" charset="0"/>
              </a:rPr>
              <a:t> : ["Large Black Gel Seat", "Large Base Frame"]</a:t>
            </a:r>
          </a:p>
          <a:p>
            <a:pPr marL="45720" indent="0">
              <a:spcBef>
                <a:spcPts val="0"/>
              </a:spcBef>
              <a:buNone/>
            </a:pPr>
            <a:r>
              <a:rPr lang="en-US" sz="1400" dirty="0">
                <a:latin typeface="Consolas" panose="020B0609020204030204" pitchFamily="49" charset="0"/>
              </a:rPr>
              <a:t>}, </a:t>
            </a:r>
            <a:br>
              <a:rPr lang="en-US" sz="1400" dirty="0">
                <a:latin typeface="Consolas" panose="020B0609020204030204" pitchFamily="49" charset="0"/>
              </a:rPr>
            </a:br>
            <a:endParaRPr lang="en-US" sz="1400" dirty="0">
              <a:latin typeface="Consolas" panose="020B0609020204030204" pitchFamily="49" charset="0"/>
            </a:endParaRPr>
          </a:p>
        </p:txBody>
      </p:sp>
      <p:sp>
        <p:nvSpPr>
          <p:cNvPr id="3" name="Title 2">
            <a:extLst>
              <a:ext uri="{FF2B5EF4-FFF2-40B4-BE49-F238E27FC236}">
                <a16:creationId xmlns:a16="http://schemas.microsoft.com/office/drawing/2014/main" id="{15707DDC-28BB-404E-A88F-10EFFBBF2CA1}"/>
              </a:ext>
            </a:extLst>
          </p:cNvPr>
          <p:cNvSpPr>
            <a:spLocks noGrp="1"/>
          </p:cNvSpPr>
          <p:nvPr>
            <p:ph type="title"/>
          </p:nvPr>
        </p:nvSpPr>
        <p:spPr/>
        <p:txBody>
          <a:bodyPr/>
          <a:lstStyle/>
          <a:p>
            <a:r>
              <a:rPr lang="en-US" dirty="0"/>
              <a:t>Tree Pattern</a:t>
            </a:r>
          </a:p>
        </p:txBody>
      </p:sp>
      <p:pic>
        <p:nvPicPr>
          <p:cNvPr id="12" name="Picture 11">
            <a:extLst>
              <a:ext uri="{FF2B5EF4-FFF2-40B4-BE49-F238E27FC236}">
                <a16:creationId xmlns:a16="http://schemas.microsoft.com/office/drawing/2014/main" id="{B0B41573-F834-4CA7-9A29-A0D1DC18E4AD}"/>
              </a:ext>
            </a:extLst>
          </p:cNvPr>
          <p:cNvPicPr>
            <a:picLocks noChangeAspect="1"/>
          </p:cNvPicPr>
          <p:nvPr/>
        </p:nvPicPr>
        <p:blipFill>
          <a:blip r:embed="rId2"/>
          <a:stretch>
            <a:fillRect/>
          </a:stretch>
        </p:blipFill>
        <p:spPr>
          <a:xfrm>
            <a:off x="65113" y="4614663"/>
            <a:ext cx="8091377" cy="2174558"/>
          </a:xfrm>
          <a:prstGeom prst="rect">
            <a:avLst/>
          </a:prstGeom>
        </p:spPr>
      </p:pic>
      <p:sp>
        <p:nvSpPr>
          <p:cNvPr id="6" name="Arrow: Right 5">
            <a:extLst>
              <a:ext uri="{FF2B5EF4-FFF2-40B4-BE49-F238E27FC236}">
                <a16:creationId xmlns:a16="http://schemas.microsoft.com/office/drawing/2014/main" id="{01D69D45-FE0F-40DC-A9E0-70BE7D4E6E45}"/>
              </a:ext>
            </a:extLst>
          </p:cNvPr>
          <p:cNvSpPr/>
          <p:nvPr/>
        </p:nvSpPr>
        <p:spPr>
          <a:xfrm>
            <a:off x="1708339" y="2292595"/>
            <a:ext cx="1204600" cy="301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143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D0E97AC-9DDE-48E9-8B5B-BE285728F26D}"/>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2D4D45E6-6927-434E-8659-9C51828A36ED}"/>
              </a:ext>
            </a:extLst>
          </p:cNvPr>
          <p:cNvSpPr>
            <a:spLocks noGrp="1"/>
          </p:cNvSpPr>
          <p:nvPr>
            <p:ph type="title"/>
          </p:nvPr>
        </p:nvSpPr>
        <p:spPr/>
        <p:txBody>
          <a:bodyPr/>
          <a:lstStyle/>
          <a:p>
            <a:r>
              <a:rPr lang="en-US" dirty="0"/>
              <a:t>Map-reduce</a:t>
            </a:r>
          </a:p>
        </p:txBody>
      </p:sp>
    </p:spTree>
    <p:extLst>
      <p:ext uri="{BB962C8B-B14F-4D97-AF65-F5344CB8AC3E}">
        <p14:creationId xmlns:p14="http://schemas.microsoft.com/office/powerpoint/2010/main" val="14657173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A287E4-2E4F-4CDB-BAAC-CDD56704DC3D}"/>
              </a:ext>
            </a:extLst>
          </p:cNvPr>
          <p:cNvSpPr>
            <a:spLocks noGrp="1"/>
          </p:cNvSpPr>
          <p:nvPr>
            <p:ph idx="1"/>
          </p:nvPr>
        </p:nvSpPr>
        <p:spPr/>
        <p:txBody>
          <a:bodyPr/>
          <a:lstStyle/>
          <a:p>
            <a:r>
              <a:rPr lang="en-US" dirty="0"/>
              <a:t>MongoDB supports map-reduce to operate on huge data sets to get the desired results in much faster way. </a:t>
            </a:r>
          </a:p>
          <a:p>
            <a:r>
              <a:rPr lang="en-US" dirty="0"/>
              <a:t>Map-reduce has two main functions:</a:t>
            </a:r>
          </a:p>
          <a:p>
            <a:pPr lvl="1"/>
            <a:r>
              <a:rPr lang="en-US" dirty="0"/>
              <a:t>A </a:t>
            </a:r>
            <a:r>
              <a:rPr lang="en-US" b="1" dirty="0"/>
              <a:t>map</a:t>
            </a:r>
            <a:r>
              <a:rPr lang="en-US" dirty="0"/>
              <a:t> function which groups all the data based on the </a:t>
            </a:r>
            <a:r>
              <a:rPr lang="en-US" b="1" dirty="0"/>
              <a:t>key</a:t>
            </a:r>
            <a:r>
              <a:rPr lang="en-US" dirty="0"/>
              <a:t> value </a:t>
            </a:r>
          </a:p>
          <a:p>
            <a:pPr lvl="1"/>
            <a:r>
              <a:rPr lang="en-US" b="1" dirty="0"/>
              <a:t>A reduce</a:t>
            </a:r>
            <a:r>
              <a:rPr lang="en-US" dirty="0"/>
              <a:t> function which performs operation on the mapped data.</a:t>
            </a:r>
          </a:p>
          <a:p>
            <a:pPr lvl="1"/>
            <a:endParaRPr lang="en-US" dirty="0"/>
          </a:p>
          <a:p>
            <a:r>
              <a:rPr lang="en-US" dirty="0"/>
              <a:t>The data is independently mapped and reduced in different shards and then combined together and finally reduced to give a single result. Map-reduce function is performed on the data independently and in parallel.</a:t>
            </a:r>
          </a:p>
        </p:txBody>
      </p:sp>
      <p:sp>
        <p:nvSpPr>
          <p:cNvPr id="4" name="Title 3">
            <a:extLst>
              <a:ext uri="{FF2B5EF4-FFF2-40B4-BE49-F238E27FC236}">
                <a16:creationId xmlns:a16="http://schemas.microsoft.com/office/drawing/2014/main" id="{2B9FC373-9C63-4B85-891E-49910184198A}"/>
              </a:ext>
            </a:extLst>
          </p:cNvPr>
          <p:cNvSpPr>
            <a:spLocks noGrp="1"/>
          </p:cNvSpPr>
          <p:nvPr>
            <p:ph type="title"/>
          </p:nvPr>
        </p:nvSpPr>
        <p:spPr/>
        <p:txBody>
          <a:bodyPr/>
          <a:lstStyle/>
          <a:p>
            <a:r>
              <a:rPr lang="en-US" dirty="0"/>
              <a:t>Why use Map-reduce</a:t>
            </a:r>
          </a:p>
        </p:txBody>
      </p:sp>
    </p:spTree>
    <p:extLst>
      <p:ext uri="{BB962C8B-B14F-4D97-AF65-F5344CB8AC3E}">
        <p14:creationId xmlns:p14="http://schemas.microsoft.com/office/powerpoint/2010/main" val="14744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377B334-F375-43BB-8620-051420365068}"/>
              </a:ext>
            </a:extLst>
          </p:cNvPr>
          <p:cNvSpPr>
            <a:spLocks noGrp="1"/>
          </p:cNvSpPr>
          <p:nvPr>
            <p:ph idx="1"/>
          </p:nvPr>
        </p:nvSpPr>
        <p:spPr>
          <a:xfrm>
            <a:off x="55417" y="1586067"/>
            <a:ext cx="2416233" cy="5086281"/>
          </a:xfrm>
        </p:spPr>
        <p:txBody>
          <a:bodyPr>
            <a:noAutofit/>
          </a:bodyPr>
          <a:lstStyle/>
          <a:p>
            <a:r>
              <a:rPr lang="en-US" sz="1500" dirty="0"/>
              <a:t>Map-reduce condenses large volumes of data into useful aggregated results. </a:t>
            </a:r>
          </a:p>
          <a:p>
            <a:r>
              <a:rPr lang="en-US" sz="1500" dirty="0"/>
              <a:t>MongoDB applies the </a:t>
            </a:r>
            <a:r>
              <a:rPr lang="en-US" sz="1500" i="1" dirty="0"/>
              <a:t>map</a:t>
            </a:r>
            <a:r>
              <a:rPr lang="en-US" sz="1500" dirty="0"/>
              <a:t> phase to each input document (i.e. the documents in the collection that match the query condition). The map function emits key-value pairs. </a:t>
            </a:r>
          </a:p>
          <a:p>
            <a:r>
              <a:rPr lang="en-US" sz="1500" dirty="0"/>
              <a:t>For those keys that have multiple values, MongoDB applies the </a:t>
            </a:r>
            <a:r>
              <a:rPr lang="en-US" sz="1500" i="1" dirty="0"/>
              <a:t>reduce</a:t>
            </a:r>
            <a:r>
              <a:rPr lang="en-US" sz="1500" dirty="0"/>
              <a:t> phase, which collects and condenses the aggregated data. </a:t>
            </a:r>
          </a:p>
        </p:txBody>
      </p:sp>
      <p:sp>
        <p:nvSpPr>
          <p:cNvPr id="4" name="Title 3">
            <a:extLst>
              <a:ext uri="{FF2B5EF4-FFF2-40B4-BE49-F238E27FC236}">
                <a16:creationId xmlns:a16="http://schemas.microsoft.com/office/drawing/2014/main" id="{40B75F59-4ADF-41BB-8166-0A266DECE6ED}"/>
              </a:ext>
            </a:extLst>
          </p:cNvPr>
          <p:cNvSpPr>
            <a:spLocks noGrp="1"/>
          </p:cNvSpPr>
          <p:nvPr>
            <p:ph type="title"/>
          </p:nvPr>
        </p:nvSpPr>
        <p:spPr/>
        <p:txBody>
          <a:bodyPr/>
          <a:lstStyle/>
          <a:p>
            <a:r>
              <a:rPr lang="en-US" dirty="0"/>
              <a:t>Map-reduce</a:t>
            </a:r>
          </a:p>
        </p:txBody>
      </p:sp>
      <p:pic>
        <p:nvPicPr>
          <p:cNvPr id="10" name="Picture 9">
            <a:extLst>
              <a:ext uri="{FF2B5EF4-FFF2-40B4-BE49-F238E27FC236}">
                <a16:creationId xmlns:a16="http://schemas.microsoft.com/office/drawing/2014/main" id="{909F938E-CA3D-4126-BD2C-1E16E8B980BE}"/>
              </a:ext>
            </a:extLst>
          </p:cNvPr>
          <p:cNvPicPr>
            <a:picLocks noChangeAspect="1"/>
          </p:cNvPicPr>
          <p:nvPr/>
        </p:nvPicPr>
        <p:blipFill>
          <a:blip r:embed="rId2"/>
          <a:stretch>
            <a:fillRect/>
          </a:stretch>
        </p:blipFill>
        <p:spPr>
          <a:xfrm>
            <a:off x="2420850" y="1607126"/>
            <a:ext cx="6249761" cy="5228705"/>
          </a:xfrm>
          <a:prstGeom prst="rect">
            <a:avLst/>
          </a:prstGeom>
        </p:spPr>
      </p:pic>
      <p:sp>
        <p:nvSpPr>
          <p:cNvPr id="13" name="TextBox 12">
            <a:extLst>
              <a:ext uri="{FF2B5EF4-FFF2-40B4-BE49-F238E27FC236}">
                <a16:creationId xmlns:a16="http://schemas.microsoft.com/office/drawing/2014/main" id="{75D96698-3B12-456A-AB32-7C156B7A3617}"/>
              </a:ext>
            </a:extLst>
          </p:cNvPr>
          <p:cNvSpPr txBox="1"/>
          <p:nvPr/>
        </p:nvSpPr>
        <p:spPr>
          <a:xfrm rot="21385135">
            <a:off x="5623736" y="1680816"/>
            <a:ext cx="1659429" cy="310534"/>
          </a:xfrm>
          <a:prstGeom prst="rect">
            <a:avLst/>
          </a:prstGeom>
          <a:noFill/>
        </p:spPr>
        <p:txBody>
          <a:bodyPr wrap="none" rtlCol="0">
            <a:spAutoFit/>
          </a:bodyPr>
          <a:lstStyle/>
          <a:p>
            <a:pPr algn="ctr">
              <a:lnSpc>
                <a:spcPts val="1800"/>
              </a:lnSpc>
            </a:pPr>
            <a:r>
              <a:rPr lang="en-US" sz="1400" b="0" dirty="0">
                <a:solidFill>
                  <a:srgbClr val="7030A0"/>
                </a:solidFill>
                <a:latin typeface="Comic Sans MS" panose="030F0702030302020204" pitchFamily="66" charset="0"/>
              </a:rPr>
              <a:t>the key value pair</a:t>
            </a:r>
          </a:p>
        </p:txBody>
      </p:sp>
      <p:sp>
        <p:nvSpPr>
          <p:cNvPr id="2" name="TextBox 1">
            <a:extLst>
              <a:ext uri="{FF2B5EF4-FFF2-40B4-BE49-F238E27FC236}">
                <a16:creationId xmlns:a16="http://schemas.microsoft.com/office/drawing/2014/main" id="{1A748661-174C-403E-920C-A926C7A4BFC4}"/>
              </a:ext>
            </a:extLst>
          </p:cNvPr>
          <p:cNvSpPr txBox="1"/>
          <p:nvPr/>
        </p:nvSpPr>
        <p:spPr>
          <a:xfrm>
            <a:off x="5203338" y="3482386"/>
            <a:ext cx="1624154" cy="830997"/>
          </a:xfrm>
          <a:prstGeom prst="rect">
            <a:avLst/>
          </a:prstGeom>
          <a:solidFill>
            <a:schemeClr val="bg1">
              <a:lumMod val="95000"/>
            </a:schemeClr>
          </a:solidFill>
        </p:spPr>
        <p:txBody>
          <a:bodyPr wrap="square" rtlCol="0">
            <a:spAutoFit/>
          </a:bodyPr>
          <a:lstStyle/>
          <a:p>
            <a:pPr algn="ctr"/>
            <a:r>
              <a:rPr lang="en-US" sz="1200" b="0" dirty="0">
                <a:solidFill>
                  <a:srgbClr val="7030A0"/>
                </a:solidFill>
                <a:latin typeface="Comic Sans MS" panose="030F0702030302020204" pitchFamily="66" charset="0"/>
              </a:rPr>
              <a:t>Whatever you emit yields an array </a:t>
            </a:r>
            <a:r>
              <a:rPr lang="en-US" sz="1200" dirty="0">
                <a:solidFill>
                  <a:srgbClr val="7030A0"/>
                </a:solidFill>
                <a:latin typeface="Comic Sans MS" panose="030F0702030302020204" pitchFamily="66" charset="0"/>
              </a:rPr>
              <a:t>of values for each distinct key</a:t>
            </a:r>
            <a:endParaRPr lang="en-US" sz="1200" b="0" dirty="0">
              <a:solidFill>
                <a:srgbClr val="7030A0"/>
              </a:solidFill>
              <a:latin typeface="Comic Sans MS" panose="030F0702030302020204" pitchFamily="66" charset="0"/>
            </a:endParaRPr>
          </a:p>
        </p:txBody>
      </p:sp>
      <p:sp>
        <p:nvSpPr>
          <p:cNvPr id="7" name="TextBox 6">
            <a:extLst>
              <a:ext uri="{FF2B5EF4-FFF2-40B4-BE49-F238E27FC236}">
                <a16:creationId xmlns:a16="http://schemas.microsoft.com/office/drawing/2014/main" id="{54FAC703-B58F-42B5-98D5-A42B7C86A06B}"/>
              </a:ext>
            </a:extLst>
          </p:cNvPr>
          <p:cNvSpPr txBox="1"/>
          <p:nvPr/>
        </p:nvSpPr>
        <p:spPr>
          <a:xfrm>
            <a:off x="6983463" y="2955655"/>
            <a:ext cx="1624154" cy="1015663"/>
          </a:xfrm>
          <a:prstGeom prst="rect">
            <a:avLst/>
          </a:prstGeom>
          <a:solidFill>
            <a:schemeClr val="bg1">
              <a:lumMod val="95000"/>
            </a:schemeClr>
          </a:solidFill>
        </p:spPr>
        <p:txBody>
          <a:bodyPr wrap="square" rtlCol="0">
            <a:spAutoFit/>
          </a:bodyPr>
          <a:lstStyle/>
          <a:p>
            <a:pPr algn="ctr"/>
            <a:r>
              <a:rPr lang="en-US" sz="1200" b="0" dirty="0">
                <a:solidFill>
                  <a:srgbClr val="7030A0"/>
                </a:solidFill>
                <a:latin typeface="Comic Sans MS" panose="030F0702030302020204" pitchFamily="66" charset="0"/>
              </a:rPr>
              <a:t>The reduce function will return a single value based on the array of values for each key</a:t>
            </a:r>
          </a:p>
        </p:txBody>
      </p:sp>
      <p:cxnSp>
        <p:nvCxnSpPr>
          <p:cNvPr id="6" name="Straight Arrow Connector 5">
            <a:extLst>
              <a:ext uri="{FF2B5EF4-FFF2-40B4-BE49-F238E27FC236}">
                <a16:creationId xmlns:a16="http://schemas.microsoft.com/office/drawing/2014/main" id="{C34FDDA2-67FD-47F0-9329-DFEF67F4D7BE}"/>
              </a:ext>
            </a:extLst>
          </p:cNvPr>
          <p:cNvCxnSpPr/>
          <p:nvPr/>
        </p:nvCxnSpPr>
        <p:spPr>
          <a:xfrm flipH="1">
            <a:off x="5420695" y="4221478"/>
            <a:ext cx="125035" cy="706426"/>
          </a:xfrm>
          <a:prstGeom prst="straightConnector1">
            <a:avLst/>
          </a:prstGeom>
          <a:ln w="2222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4C5A74-C7AC-46DC-AF5F-E06F9C624E5B}"/>
              </a:ext>
            </a:extLst>
          </p:cNvPr>
          <p:cNvCxnSpPr>
            <a:cxnSpLocks/>
          </p:cNvCxnSpPr>
          <p:nvPr/>
        </p:nvCxnSpPr>
        <p:spPr>
          <a:xfrm flipH="1">
            <a:off x="7222117" y="4073734"/>
            <a:ext cx="219019" cy="500957"/>
          </a:xfrm>
          <a:prstGeom prst="straightConnector1">
            <a:avLst/>
          </a:prstGeom>
          <a:ln w="2222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325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E24A22-16C9-44D6-B4F9-6E4FB7BF52E7}"/>
              </a:ext>
            </a:extLst>
          </p:cNvPr>
          <p:cNvSpPr>
            <a:spLocks noGrp="1"/>
          </p:cNvSpPr>
          <p:nvPr>
            <p:ph type="title"/>
          </p:nvPr>
        </p:nvSpPr>
        <p:spPr/>
        <p:txBody>
          <a:bodyPr/>
          <a:lstStyle/>
          <a:p>
            <a:r>
              <a:rPr lang="en-US" dirty="0"/>
              <a:t>Examples  </a:t>
            </a:r>
            <a:r>
              <a:rPr lang="en-US" sz="2400" dirty="0"/>
              <a:t>(1)</a:t>
            </a:r>
            <a:endParaRPr lang="en-US" dirty="0"/>
          </a:p>
        </p:txBody>
      </p:sp>
      <p:pic>
        <p:nvPicPr>
          <p:cNvPr id="7" name="Picture 6">
            <a:extLst>
              <a:ext uri="{FF2B5EF4-FFF2-40B4-BE49-F238E27FC236}">
                <a16:creationId xmlns:a16="http://schemas.microsoft.com/office/drawing/2014/main" id="{EBF8901B-5869-49D4-AA70-EF3833290375}"/>
              </a:ext>
            </a:extLst>
          </p:cNvPr>
          <p:cNvPicPr>
            <a:picLocks noChangeAspect="1"/>
          </p:cNvPicPr>
          <p:nvPr/>
        </p:nvPicPr>
        <p:blipFill rotWithShape="1">
          <a:blip r:embed="rId2"/>
          <a:srcRect b="43570"/>
          <a:stretch/>
        </p:blipFill>
        <p:spPr>
          <a:xfrm>
            <a:off x="381000" y="1713758"/>
            <a:ext cx="7479463" cy="2918198"/>
          </a:xfrm>
          <a:prstGeom prst="rect">
            <a:avLst/>
          </a:prstGeom>
        </p:spPr>
      </p:pic>
      <p:sp>
        <p:nvSpPr>
          <p:cNvPr id="8" name="Rectangle 7">
            <a:extLst>
              <a:ext uri="{FF2B5EF4-FFF2-40B4-BE49-F238E27FC236}">
                <a16:creationId xmlns:a16="http://schemas.microsoft.com/office/drawing/2014/main" id="{6E67D8A5-79DC-410F-BC0B-05281E49E946}"/>
              </a:ext>
            </a:extLst>
          </p:cNvPr>
          <p:cNvSpPr/>
          <p:nvPr/>
        </p:nvSpPr>
        <p:spPr>
          <a:xfrm>
            <a:off x="223121" y="5042118"/>
            <a:ext cx="5653401" cy="1815882"/>
          </a:xfrm>
          <a:prstGeom prst="rect">
            <a:avLst/>
          </a:prstGeom>
        </p:spPr>
        <p:txBody>
          <a:bodyPr wrap="square">
            <a:spAutoFit/>
          </a:bodyPr>
          <a:lstStyle/>
          <a:p>
            <a:r>
              <a:rPr lang="en-US" sz="1400" dirty="0">
                <a:latin typeface="Consolas" panose="020B0609020204030204" pitchFamily="49" charset="0"/>
              </a:rPr>
              <a:t>Here's the counts of ratings using Map-reduce.</a:t>
            </a:r>
          </a:p>
          <a:p>
            <a:endParaRPr lang="en-US" sz="1400" dirty="0">
              <a:latin typeface="Consolas" panose="020B0609020204030204" pitchFamily="49" charset="0"/>
            </a:endParaRPr>
          </a:p>
          <a:p>
            <a:r>
              <a:rPr lang="en-US" sz="1400" dirty="0">
                <a:latin typeface="Consolas" panose="020B0609020204030204" pitchFamily="49" charset="0"/>
              </a:rPr>
              <a:t>{ "_id" : "G", "value" : 178 }</a:t>
            </a:r>
          </a:p>
          <a:p>
            <a:r>
              <a:rPr lang="en-US" sz="1400" dirty="0">
                <a:latin typeface="Consolas" panose="020B0609020204030204" pitchFamily="49" charset="0"/>
              </a:rPr>
              <a:t>{ "_id" : "NC-17", "value" : 210 }</a:t>
            </a:r>
          </a:p>
          <a:p>
            <a:r>
              <a:rPr lang="en-US" sz="1400" dirty="0">
                <a:latin typeface="Consolas" panose="020B0609020204030204" pitchFamily="49" charset="0"/>
              </a:rPr>
              <a:t>{ "_id" : "PG", "value" : 194 }</a:t>
            </a:r>
          </a:p>
          <a:p>
            <a:r>
              <a:rPr lang="en-US" sz="1400" dirty="0">
                <a:latin typeface="Consolas" panose="020B0609020204030204" pitchFamily="49" charset="0"/>
              </a:rPr>
              <a:t>{ "_id" : "PG-13", "value" : 223 }</a:t>
            </a:r>
          </a:p>
          <a:p>
            <a:r>
              <a:rPr lang="en-US" sz="1400" dirty="0">
                <a:latin typeface="Consolas" panose="020B0609020204030204" pitchFamily="49" charset="0"/>
              </a:rPr>
              <a:t>{ "_id" : "R", "value" : 195 }</a:t>
            </a:r>
          </a:p>
          <a:p>
            <a:endParaRPr lang="en-US" sz="1400" dirty="0">
              <a:latin typeface="Consolas" panose="020B0609020204030204" pitchFamily="49" charset="0"/>
            </a:endParaRPr>
          </a:p>
        </p:txBody>
      </p:sp>
    </p:spTree>
    <p:extLst>
      <p:ext uri="{BB962C8B-B14F-4D97-AF65-F5344CB8AC3E}">
        <p14:creationId xmlns:p14="http://schemas.microsoft.com/office/powerpoint/2010/main" val="408318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677" y="93764"/>
            <a:ext cx="4273061" cy="1981221"/>
          </a:xfrm>
          <a:prstGeom prst="rect">
            <a:avLst/>
          </a:prstGeom>
          <a:solidFill>
            <a:schemeClr val="bg2"/>
          </a:solidFill>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half" idx="1"/>
          </p:nvPr>
        </p:nvSpPr>
        <p:spPr>
          <a:xfrm>
            <a:off x="68894" y="264835"/>
            <a:ext cx="4573042" cy="4912233"/>
          </a:xfrm>
        </p:spPr>
        <p:txBody>
          <a:bodyPr>
            <a:noAutofit/>
          </a:bodyPr>
          <a:lstStyle/>
          <a:p>
            <a:r>
              <a:rPr lang="en-US" sz="1800" dirty="0"/>
              <a:t>Database</a:t>
            </a:r>
          </a:p>
          <a:p>
            <a:pPr lvl="1"/>
            <a:r>
              <a:rPr lang="en-US" sz="1600" dirty="0"/>
              <a:t>Database is a physical container for collections. </a:t>
            </a:r>
          </a:p>
          <a:p>
            <a:pPr lvl="1"/>
            <a:r>
              <a:rPr lang="en-US" sz="1600" dirty="0"/>
              <a:t>Each database gets its own set of files on the file system. A single MongoDB server typically has multiple databases.</a:t>
            </a:r>
            <a:br>
              <a:rPr lang="en-US" sz="1600" dirty="0"/>
            </a:br>
            <a:endParaRPr lang="en-US" sz="1600" dirty="0"/>
          </a:p>
          <a:p>
            <a:r>
              <a:rPr lang="en-US" sz="1800" dirty="0"/>
              <a:t>Collection</a:t>
            </a:r>
          </a:p>
          <a:p>
            <a:pPr lvl="1"/>
            <a:r>
              <a:rPr lang="en-US" sz="1600" dirty="0"/>
              <a:t>Collection is a group of MongoDB documents. It is the equivalent of an RDBMS table. </a:t>
            </a:r>
          </a:p>
          <a:p>
            <a:pPr lvl="1"/>
            <a:r>
              <a:rPr lang="en-US" sz="1600" dirty="0"/>
              <a:t>A collection exists within a single database. Collections do not enforce a schema. </a:t>
            </a:r>
          </a:p>
          <a:p>
            <a:pPr lvl="1"/>
            <a:r>
              <a:rPr lang="en-US" sz="1600" dirty="0"/>
              <a:t>Documents within a collection can have different fields. Typically, all documents in a collection are of similar or related purpose.</a:t>
            </a:r>
          </a:p>
          <a:p>
            <a:pPr lvl="1"/>
            <a:r>
              <a:rPr lang="en-US" sz="1600" dirty="0"/>
              <a:t>Grouping documents of the same kind together in the same collection allows for data locality. </a:t>
            </a:r>
          </a:p>
          <a:p>
            <a:pPr lvl="1"/>
            <a:r>
              <a:rPr lang="en-US" sz="1600" dirty="0"/>
              <a:t>Getting several blog posts from a collection containing only posts will likely require fewer disk seeks than getting the same posts from a collection containing posts and author data.</a:t>
            </a:r>
          </a:p>
        </p:txBody>
      </p:sp>
      <p:sp>
        <p:nvSpPr>
          <p:cNvPr id="6" name="Content Placeholder 5"/>
          <p:cNvSpPr>
            <a:spLocks noGrp="1"/>
          </p:cNvSpPr>
          <p:nvPr>
            <p:ph sz="half" idx="2"/>
          </p:nvPr>
        </p:nvSpPr>
        <p:spPr>
          <a:xfrm>
            <a:off x="4554254" y="4979096"/>
            <a:ext cx="4505683" cy="1401688"/>
          </a:xfrm>
        </p:spPr>
        <p:txBody>
          <a:bodyPr/>
          <a:lstStyle/>
          <a:p>
            <a:r>
              <a:rPr lang="en-US" sz="1600" dirty="0"/>
              <a:t>Dynamic schema means that </a:t>
            </a:r>
          </a:p>
          <a:p>
            <a:pPr lvl="1"/>
            <a:r>
              <a:rPr lang="en-US" sz="1600" dirty="0"/>
              <a:t>Documents in the same collection do not need to have the same set of fields or structure,</a:t>
            </a:r>
          </a:p>
          <a:p>
            <a:pPr lvl="1"/>
            <a:r>
              <a:rPr lang="en-US" sz="1600" dirty="0"/>
              <a:t>Common fields in a collection's documents may hold different types of data.</a:t>
            </a:r>
          </a:p>
          <a:p>
            <a:pPr lvl="2"/>
            <a:endParaRPr lang="en-US" dirty="0"/>
          </a:p>
          <a:p>
            <a:endParaRPr lang="en-US" dirty="0"/>
          </a:p>
        </p:txBody>
      </p:sp>
      <p:sp>
        <p:nvSpPr>
          <p:cNvPr id="4" name="Title 3"/>
          <p:cNvSpPr>
            <a:spLocks noGrp="1"/>
          </p:cNvSpPr>
          <p:nvPr>
            <p:ph type="title"/>
          </p:nvPr>
        </p:nvSpPr>
        <p:spPr>
          <a:xfrm>
            <a:off x="4641936" y="355847"/>
            <a:ext cx="4120323" cy="1054394"/>
          </a:xfrm>
        </p:spPr>
        <p:txBody>
          <a:bodyPr/>
          <a:lstStyle/>
          <a:p>
            <a:r>
              <a:rPr lang="en-US" dirty="0"/>
              <a:t>Key Terms</a:t>
            </a:r>
          </a:p>
        </p:txBody>
      </p:sp>
      <p:graphicFrame>
        <p:nvGraphicFramePr>
          <p:cNvPr id="7" name="Table 6"/>
          <p:cNvGraphicFramePr>
            <a:graphicFrameLocks noGrp="1"/>
          </p:cNvGraphicFramePr>
          <p:nvPr>
            <p:extLst>
              <p:ext uri="{D42A27DB-BD31-4B8C-83A1-F6EECF244321}">
                <p14:modId xmlns:p14="http://schemas.microsoft.com/office/powerpoint/2010/main" val="3148858140"/>
              </p:ext>
            </p:extLst>
          </p:nvPr>
        </p:nvGraphicFramePr>
        <p:xfrm>
          <a:off x="4641937" y="1612631"/>
          <a:ext cx="4436790" cy="3296920"/>
        </p:xfrm>
        <a:graphic>
          <a:graphicData uri="http://schemas.openxmlformats.org/drawingml/2006/table">
            <a:tbl>
              <a:tblPr firstRow="1" bandRow="1">
                <a:tableStyleId>{5C22544A-7EE6-4342-B048-85BDC9FD1C3A}</a:tableStyleId>
              </a:tblPr>
              <a:tblGrid>
                <a:gridCol w="2218395">
                  <a:extLst>
                    <a:ext uri="{9D8B030D-6E8A-4147-A177-3AD203B41FA5}">
                      <a16:colId xmlns:a16="http://schemas.microsoft.com/office/drawing/2014/main" val="1971588500"/>
                    </a:ext>
                  </a:extLst>
                </a:gridCol>
                <a:gridCol w="2218395">
                  <a:extLst>
                    <a:ext uri="{9D8B030D-6E8A-4147-A177-3AD203B41FA5}">
                      <a16:colId xmlns:a16="http://schemas.microsoft.com/office/drawing/2014/main" val="3861992085"/>
                    </a:ext>
                  </a:extLst>
                </a:gridCol>
              </a:tblGrid>
              <a:tr h="370840">
                <a:tc>
                  <a:txBody>
                    <a:bodyPr/>
                    <a:lstStyle/>
                    <a:p>
                      <a:r>
                        <a:rPr lang="en-US" sz="1600" dirty="0"/>
                        <a:t>RDBMS term</a:t>
                      </a:r>
                    </a:p>
                  </a:txBody>
                  <a:tcPr/>
                </a:tc>
                <a:tc>
                  <a:txBody>
                    <a:bodyPr/>
                    <a:lstStyle/>
                    <a:p>
                      <a:r>
                        <a:rPr lang="en-US" sz="1600" dirty="0"/>
                        <a:t>MongoDB</a:t>
                      </a:r>
                      <a:r>
                        <a:rPr lang="en-US" sz="1600" baseline="0" dirty="0"/>
                        <a:t> construct</a:t>
                      </a:r>
                      <a:endParaRPr lang="en-US" sz="1600" dirty="0"/>
                    </a:p>
                  </a:txBody>
                  <a:tcPr/>
                </a:tc>
                <a:extLst>
                  <a:ext uri="{0D108BD9-81ED-4DB2-BD59-A6C34878D82A}">
                    <a16:rowId xmlns:a16="http://schemas.microsoft.com/office/drawing/2014/main" val="76345670"/>
                  </a:ext>
                </a:extLst>
              </a:tr>
              <a:tr h="370840">
                <a:tc>
                  <a:txBody>
                    <a:bodyPr/>
                    <a:lstStyle/>
                    <a:p>
                      <a:r>
                        <a:rPr lang="en-US" sz="1600" dirty="0"/>
                        <a:t>Database</a:t>
                      </a:r>
                    </a:p>
                  </a:txBody>
                  <a:tcPr/>
                </a:tc>
                <a:tc>
                  <a:txBody>
                    <a:bodyPr/>
                    <a:lstStyle/>
                    <a:p>
                      <a:r>
                        <a:rPr lang="en-US" sz="1600" dirty="0"/>
                        <a:t>Database</a:t>
                      </a:r>
                    </a:p>
                  </a:txBody>
                  <a:tcPr/>
                </a:tc>
                <a:extLst>
                  <a:ext uri="{0D108BD9-81ED-4DB2-BD59-A6C34878D82A}">
                    <a16:rowId xmlns:a16="http://schemas.microsoft.com/office/drawing/2014/main" val="2708771750"/>
                  </a:ext>
                </a:extLst>
              </a:tr>
              <a:tr h="370840">
                <a:tc>
                  <a:txBody>
                    <a:bodyPr/>
                    <a:lstStyle/>
                    <a:p>
                      <a:r>
                        <a:rPr lang="en-US" sz="1600" dirty="0"/>
                        <a:t>Table</a:t>
                      </a:r>
                    </a:p>
                  </a:txBody>
                  <a:tcPr/>
                </a:tc>
                <a:tc>
                  <a:txBody>
                    <a:bodyPr/>
                    <a:lstStyle/>
                    <a:p>
                      <a:r>
                        <a:rPr lang="en-US" sz="1600" dirty="0"/>
                        <a:t>Collection</a:t>
                      </a:r>
                    </a:p>
                  </a:txBody>
                  <a:tcPr/>
                </a:tc>
                <a:extLst>
                  <a:ext uri="{0D108BD9-81ED-4DB2-BD59-A6C34878D82A}">
                    <a16:rowId xmlns:a16="http://schemas.microsoft.com/office/drawing/2014/main" val="251461614"/>
                  </a:ext>
                </a:extLst>
              </a:tr>
              <a:tr h="370840">
                <a:tc>
                  <a:txBody>
                    <a:bodyPr/>
                    <a:lstStyle/>
                    <a:p>
                      <a:r>
                        <a:rPr lang="en-US" sz="1600" dirty="0"/>
                        <a:t>Tuple/row</a:t>
                      </a:r>
                    </a:p>
                  </a:txBody>
                  <a:tcPr/>
                </a:tc>
                <a:tc>
                  <a:txBody>
                    <a:bodyPr/>
                    <a:lstStyle/>
                    <a:p>
                      <a:r>
                        <a:rPr lang="en-US" sz="1600" dirty="0"/>
                        <a:t>Document</a:t>
                      </a:r>
                    </a:p>
                  </a:txBody>
                  <a:tcPr/>
                </a:tc>
                <a:extLst>
                  <a:ext uri="{0D108BD9-81ED-4DB2-BD59-A6C34878D82A}">
                    <a16:rowId xmlns:a16="http://schemas.microsoft.com/office/drawing/2014/main" val="2162418451"/>
                  </a:ext>
                </a:extLst>
              </a:tr>
              <a:tr h="370840">
                <a:tc>
                  <a:txBody>
                    <a:bodyPr/>
                    <a:lstStyle/>
                    <a:p>
                      <a:r>
                        <a:rPr lang="en-US" sz="1600" dirty="0"/>
                        <a:t>Column</a:t>
                      </a:r>
                    </a:p>
                  </a:txBody>
                  <a:tcPr/>
                </a:tc>
                <a:tc>
                  <a:txBody>
                    <a:bodyPr/>
                    <a:lstStyle/>
                    <a:p>
                      <a:r>
                        <a:rPr lang="en-US" sz="1600" dirty="0"/>
                        <a:t>Field</a:t>
                      </a:r>
                    </a:p>
                  </a:txBody>
                  <a:tcPr/>
                </a:tc>
                <a:extLst>
                  <a:ext uri="{0D108BD9-81ED-4DB2-BD59-A6C34878D82A}">
                    <a16:rowId xmlns:a16="http://schemas.microsoft.com/office/drawing/2014/main" val="595724195"/>
                  </a:ext>
                </a:extLst>
              </a:tr>
              <a:tr h="370840">
                <a:tc>
                  <a:txBody>
                    <a:bodyPr/>
                    <a:lstStyle/>
                    <a:p>
                      <a:r>
                        <a:rPr lang="en-US" sz="1600" dirty="0"/>
                        <a:t>Table join</a:t>
                      </a:r>
                    </a:p>
                  </a:txBody>
                  <a:tcPr/>
                </a:tc>
                <a:tc>
                  <a:txBody>
                    <a:bodyPr/>
                    <a:lstStyle/>
                    <a:p>
                      <a:r>
                        <a:rPr lang="en-US" sz="1600" dirty="0"/>
                        <a:t>Embedded document</a:t>
                      </a:r>
                    </a:p>
                  </a:txBody>
                  <a:tcPr/>
                </a:tc>
                <a:extLst>
                  <a:ext uri="{0D108BD9-81ED-4DB2-BD59-A6C34878D82A}">
                    <a16:rowId xmlns:a16="http://schemas.microsoft.com/office/drawing/2014/main" val="2332544985"/>
                  </a:ext>
                </a:extLst>
              </a:tr>
              <a:tr h="370840">
                <a:tc>
                  <a:txBody>
                    <a:bodyPr/>
                    <a:lstStyle/>
                    <a:p>
                      <a:r>
                        <a:rPr lang="en-US" sz="1600" dirty="0"/>
                        <a:t>Primary key</a:t>
                      </a:r>
                    </a:p>
                  </a:txBody>
                  <a:tcPr/>
                </a:tc>
                <a:tc>
                  <a:txBody>
                    <a:bodyPr/>
                    <a:lstStyle/>
                    <a:p>
                      <a:r>
                        <a:rPr lang="en-US" sz="1600" dirty="0"/>
                        <a:t>Primary key</a:t>
                      </a:r>
                      <a:br>
                        <a:rPr lang="en-US" sz="1600" dirty="0"/>
                      </a:br>
                      <a:r>
                        <a:rPr lang="en-US" sz="1200" b="0" i="0" kern="1200" dirty="0">
                          <a:solidFill>
                            <a:schemeClr val="dk1"/>
                          </a:solidFill>
                          <a:effectLst/>
                          <a:latin typeface="+mn-lt"/>
                          <a:ea typeface="+mn-ea"/>
                          <a:cs typeface="+mn-cs"/>
                        </a:rPr>
                        <a:t>(Default key _id provided by </a:t>
                      </a:r>
                      <a:r>
                        <a:rPr lang="en-US" sz="1200" b="0" i="0" kern="1200" dirty="0" err="1">
                          <a:solidFill>
                            <a:schemeClr val="dk1"/>
                          </a:solidFill>
                          <a:effectLst/>
                          <a:latin typeface="+mn-lt"/>
                          <a:ea typeface="+mn-ea"/>
                          <a:cs typeface="+mn-cs"/>
                        </a:rPr>
                        <a:t>mongodb</a:t>
                      </a:r>
                      <a:r>
                        <a:rPr lang="en-US" sz="1200" b="0" i="0" kern="1200" dirty="0">
                          <a:solidFill>
                            <a:schemeClr val="dk1"/>
                          </a:solidFill>
                          <a:effectLst/>
                          <a:latin typeface="+mn-lt"/>
                          <a:ea typeface="+mn-ea"/>
                          <a:cs typeface="+mn-cs"/>
                        </a:rPr>
                        <a:t> itself)</a:t>
                      </a:r>
                      <a:endParaRPr lang="en-US" sz="1600" dirty="0"/>
                    </a:p>
                  </a:txBody>
                  <a:tcPr/>
                </a:tc>
                <a:extLst>
                  <a:ext uri="{0D108BD9-81ED-4DB2-BD59-A6C34878D82A}">
                    <a16:rowId xmlns:a16="http://schemas.microsoft.com/office/drawing/2014/main" val="4184241116"/>
                  </a:ext>
                </a:extLst>
              </a:tr>
              <a:tr h="370840">
                <a:tc>
                  <a:txBody>
                    <a:bodyPr/>
                    <a:lstStyle/>
                    <a:p>
                      <a:r>
                        <a:rPr lang="en-US" sz="1600" dirty="0"/>
                        <a:t>Foreign key</a:t>
                      </a:r>
                    </a:p>
                  </a:txBody>
                  <a:tcPr/>
                </a:tc>
                <a:tc>
                  <a:txBody>
                    <a:bodyPr/>
                    <a:lstStyle/>
                    <a:p>
                      <a:r>
                        <a:rPr lang="en-US" sz="1600" dirty="0"/>
                        <a:t>Reference</a:t>
                      </a:r>
                    </a:p>
                  </a:txBody>
                  <a:tcPr/>
                </a:tc>
                <a:extLst>
                  <a:ext uri="{0D108BD9-81ED-4DB2-BD59-A6C34878D82A}">
                    <a16:rowId xmlns:a16="http://schemas.microsoft.com/office/drawing/2014/main" val="232171857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7572980" y="2250722"/>
              <a:ext cx="815760" cy="1044000"/>
            </p14:xfrm>
          </p:contentPart>
        </mc:Choice>
        <mc:Fallback xmlns="">
          <p:pic>
            <p:nvPicPr>
              <p:cNvPr id="12" name="Ink 11"/>
              <p:cNvPicPr/>
              <p:nvPr/>
            </p:nvPicPr>
            <p:blipFill>
              <a:blip r:embed="rId4"/>
              <a:stretch>
                <a:fillRect/>
              </a:stretch>
            </p:blipFill>
            <p:spPr>
              <a:xfrm>
                <a:off x="7569380" y="2247122"/>
                <a:ext cx="822600" cy="105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p14:cNvContentPartPr/>
              <p14:nvPr/>
            </p14:nvContentPartPr>
            <p14:xfrm>
              <a:off x="8434820" y="1664642"/>
              <a:ext cx="493015" cy="193248"/>
            </p14:xfrm>
          </p:contentPart>
        </mc:Choice>
        <mc:Fallback xmlns="">
          <p:pic>
            <p:nvPicPr>
              <p:cNvPr id="21" name="Ink 20"/>
              <p:cNvPicPr/>
              <p:nvPr/>
            </p:nvPicPr>
            <p:blipFill>
              <a:blip r:embed="rId6"/>
              <a:stretch>
                <a:fillRect/>
              </a:stretch>
            </p:blipFill>
            <p:spPr>
              <a:xfrm>
                <a:off x="8431221" y="1661050"/>
                <a:ext cx="499852" cy="200073"/>
              </a:xfrm>
              <a:prstGeom prst="rect">
                <a:avLst/>
              </a:prstGeom>
            </p:spPr>
          </p:pic>
        </mc:Fallback>
      </mc:AlternateContent>
    </p:spTree>
    <p:extLst>
      <p:ext uri="{BB962C8B-B14F-4D97-AF65-F5344CB8AC3E}">
        <p14:creationId xmlns:p14="http://schemas.microsoft.com/office/powerpoint/2010/main" val="12634851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E24A22-16C9-44D6-B4F9-6E4FB7BF52E7}"/>
              </a:ext>
            </a:extLst>
          </p:cNvPr>
          <p:cNvSpPr>
            <a:spLocks noGrp="1"/>
          </p:cNvSpPr>
          <p:nvPr>
            <p:ph type="title"/>
          </p:nvPr>
        </p:nvSpPr>
        <p:spPr/>
        <p:txBody>
          <a:bodyPr/>
          <a:lstStyle/>
          <a:p>
            <a:r>
              <a:rPr lang="en-US" dirty="0"/>
              <a:t>Examples  </a:t>
            </a:r>
            <a:r>
              <a:rPr lang="en-US" sz="2400" dirty="0"/>
              <a:t>(2)</a:t>
            </a:r>
            <a:endParaRPr lang="en-US" dirty="0"/>
          </a:p>
        </p:txBody>
      </p:sp>
      <p:pic>
        <p:nvPicPr>
          <p:cNvPr id="7" name="Picture 6">
            <a:extLst>
              <a:ext uri="{FF2B5EF4-FFF2-40B4-BE49-F238E27FC236}">
                <a16:creationId xmlns:a16="http://schemas.microsoft.com/office/drawing/2014/main" id="{EBF8901B-5869-49D4-AA70-EF3833290375}"/>
              </a:ext>
            </a:extLst>
          </p:cNvPr>
          <p:cNvPicPr>
            <a:picLocks noChangeAspect="1"/>
          </p:cNvPicPr>
          <p:nvPr/>
        </p:nvPicPr>
        <p:blipFill rotWithShape="1">
          <a:blip r:embed="rId2"/>
          <a:srcRect t="56324"/>
          <a:stretch/>
        </p:blipFill>
        <p:spPr>
          <a:xfrm>
            <a:off x="831898" y="1899981"/>
            <a:ext cx="7479463" cy="2258626"/>
          </a:xfrm>
          <a:prstGeom prst="rect">
            <a:avLst/>
          </a:prstGeom>
        </p:spPr>
      </p:pic>
      <p:sp>
        <p:nvSpPr>
          <p:cNvPr id="4" name="Rectangle 3">
            <a:extLst>
              <a:ext uri="{FF2B5EF4-FFF2-40B4-BE49-F238E27FC236}">
                <a16:creationId xmlns:a16="http://schemas.microsoft.com/office/drawing/2014/main" id="{2637151F-26D5-45DD-8783-50A62B8D544A}"/>
              </a:ext>
            </a:extLst>
          </p:cNvPr>
          <p:cNvSpPr/>
          <p:nvPr/>
        </p:nvSpPr>
        <p:spPr>
          <a:xfrm>
            <a:off x="831898" y="4376072"/>
            <a:ext cx="5653401" cy="1600438"/>
          </a:xfrm>
          <a:prstGeom prst="rect">
            <a:avLst/>
          </a:prstGeom>
        </p:spPr>
        <p:txBody>
          <a:bodyPr wrap="square">
            <a:spAutoFit/>
          </a:bodyPr>
          <a:lstStyle/>
          <a:p>
            <a:r>
              <a:rPr lang="en-US" sz="1400" dirty="0">
                <a:latin typeface="Consolas" panose="020B0609020204030204" pitchFamily="49" charset="0"/>
              </a:rPr>
              <a:t>Here's the average length per film using Map-reduce.</a:t>
            </a:r>
          </a:p>
          <a:p>
            <a:endParaRPr lang="en-US" sz="1400" dirty="0">
              <a:latin typeface="Consolas" panose="020B0609020204030204" pitchFamily="49" charset="0"/>
            </a:endParaRPr>
          </a:p>
          <a:p>
            <a:r>
              <a:rPr lang="en-US" sz="1400" dirty="0">
                <a:latin typeface="Consolas" panose="020B0609020204030204" pitchFamily="49" charset="0"/>
              </a:rPr>
              <a:t>{ "_id" : "G", "value" : 105.84776368802915 }</a:t>
            </a:r>
          </a:p>
          <a:p>
            <a:r>
              <a:rPr lang="en-US" sz="1400" dirty="0">
                <a:latin typeface="Consolas" panose="020B0609020204030204" pitchFamily="49" charset="0"/>
              </a:rPr>
              <a:t>{ "_id" : "NC-17", "value" : 121.15370997565897 }</a:t>
            </a:r>
          </a:p>
          <a:p>
            <a:r>
              <a:rPr lang="en-US" sz="1400" dirty="0">
                <a:latin typeface="Consolas" panose="020B0609020204030204" pitchFamily="49" charset="0"/>
              </a:rPr>
              <a:t>{ "_id" : "PG", "value" : 113.61561077561805 }</a:t>
            </a:r>
          </a:p>
          <a:p>
            <a:r>
              <a:rPr lang="en-US" sz="1400" dirty="0">
                <a:latin typeface="Consolas" panose="020B0609020204030204" pitchFamily="49" charset="0"/>
              </a:rPr>
              <a:t>{ "_id" : "PG-13", "value" : 115.24391716556012 }</a:t>
            </a:r>
          </a:p>
          <a:p>
            <a:r>
              <a:rPr lang="en-US" sz="1400" dirty="0">
                <a:latin typeface="Consolas" panose="020B0609020204030204" pitchFamily="49" charset="0"/>
              </a:rPr>
              <a:t>{ "_id" : "R", "value" : 124.40780760410644 }</a:t>
            </a:r>
          </a:p>
        </p:txBody>
      </p:sp>
    </p:spTree>
    <p:extLst>
      <p:ext uri="{BB962C8B-B14F-4D97-AF65-F5344CB8AC3E}">
        <p14:creationId xmlns:p14="http://schemas.microsoft.com/office/powerpoint/2010/main" val="17064018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41CD47-2FF1-465A-B7C0-5708B7BB2282}"/>
              </a:ext>
            </a:extLst>
          </p:cNvPr>
          <p:cNvSpPr>
            <a:spLocks noGrp="1"/>
          </p:cNvSpPr>
          <p:nvPr>
            <p:ph idx="1"/>
          </p:nvPr>
        </p:nvSpPr>
        <p:spPr/>
        <p:txBody>
          <a:bodyPr/>
          <a:lstStyle/>
          <a:p>
            <a:pPr marL="45720" indent="0">
              <a:buNone/>
            </a:pPr>
            <a:r>
              <a:rPr lang="en-US" b="1" dirty="0"/>
              <a:t>When to use map-reduce</a:t>
            </a:r>
            <a:r>
              <a:rPr lang="en-US" dirty="0"/>
              <a:t> ?</a:t>
            </a:r>
          </a:p>
          <a:p>
            <a:r>
              <a:rPr lang="en-US" dirty="0"/>
              <a:t>Map-reduce should be used when your aggregation query is slow and taking longer time to execute because of huge amount of data in the DB. Map-reduce can run parallel and can perform operations at much higher rate.</a:t>
            </a:r>
          </a:p>
          <a:p>
            <a:r>
              <a:rPr lang="en-US" dirty="0"/>
              <a:t>If the data is less its better to stick to aggregate queries as map reduce takes longer execution times compared to aggregate queries when data set is low. </a:t>
            </a:r>
          </a:p>
          <a:p>
            <a:endParaRPr lang="en-US" dirty="0"/>
          </a:p>
        </p:txBody>
      </p:sp>
      <p:sp>
        <p:nvSpPr>
          <p:cNvPr id="3" name="Title 2">
            <a:extLst>
              <a:ext uri="{FF2B5EF4-FFF2-40B4-BE49-F238E27FC236}">
                <a16:creationId xmlns:a16="http://schemas.microsoft.com/office/drawing/2014/main" id="{6C12EF8A-93A2-4BA0-9C58-F7B2DE97DB21}"/>
              </a:ext>
            </a:extLst>
          </p:cNvPr>
          <p:cNvSpPr>
            <a:spLocks noGrp="1"/>
          </p:cNvSpPr>
          <p:nvPr>
            <p:ph type="title"/>
          </p:nvPr>
        </p:nvSpPr>
        <p:spPr/>
        <p:txBody>
          <a:bodyPr/>
          <a:lstStyle/>
          <a:p>
            <a:r>
              <a:rPr lang="en-US" dirty="0"/>
              <a:t>Map-reduce vs. Aggregation Framework</a:t>
            </a:r>
          </a:p>
        </p:txBody>
      </p:sp>
      <p:sp>
        <p:nvSpPr>
          <p:cNvPr id="4" name="Rectangle 3">
            <a:extLst>
              <a:ext uri="{FF2B5EF4-FFF2-40B4-BE49-F238E27FC236}">
                <a16:creationId xmlns:a16="http://schemas.microsoft.com/office/drawing/2014/main" id="{8410E2FF-8815-40FE-837F-57C0F9FE2242}"/>
              </a:ext>
            </a:extLst>
          </p:cNvPr>
          <p:cNvSpPr/>
          <p:nvPr/>
        </p:nvSpPr>
        <p:spPr>
          <a:xfrm>
            <a:off x="727864" y="6281420"/>
            <a:ext cx="7687531" cy="307777"/>
          </a:xfrm>
          <a:prstGeom prst="rect">
            <a:avLst/>
          </a:prstGeom>
        </p:spPr>
        <p:txBody>
          <a:bodyPr wrap="square">
            <a:spAutoFit/>
          </a:bodyPr>
          <a:lstStyle/>
          <a:p>
            <a:r>
              <a:rPr lang="en-US" sz="1400" dirty="0"/>
              <a:t>From  </a:t>
            </a:r>
            <a:r>
              <a:rPr lang="en-US" sz="1400" dirty="0">
                <a:hlinkClick r:id="rId2"/>
              </a:rPr>
              <a:t>https://medium.com/@mallikarjuna91/mongodb-mapreduce-introduction-649f8533f509</a:t>
            </a:r>
            <a:endParaRPr lang="en-US" sz="1400" dirty="0"/>
          </a:p>
        </p:txBody>
      </p:sp>
    </p:spTree>
    <p:extLst>
      <p:ext uri="{BB962C8B-B14F-4D97-AF65-F5344CB8AC3E}">
        <p14:creationId xmlns:p14="http://schemas.microsoft.com/office/powerpoint/2010/main" val="31358933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a:p>
        </p:txBody>
      </p:sp>
      <p:sp>
        <p:nvSpPr>
          <p:cNvPr id="5" name="Title 4"/>
          <p:cNvSpPr>
            <a:spLocks noGrp="1"/>
          </p:cNvSpPr>
          <p:nvPr>
            <p:ph type="title"/>
          </p:nvPr>
        </p:nvSpPr>
        <p:spPr/>
        <p:txBody>
          <a:bodyPr/>
          <a:lstStyle/>
          <a:p>
            <a:r>
              <a:rPr lang="en-US" dirty="0"/>
              <a:t>Mongo and R</a:t>
            </a:r>
          </a:p>
        </p:txBody>
      </p:sp>
    </p:spTree>
    <p:extLst>
      <p:ext uri="{BB962C8B-B14F-4D97-AF65-F5344CB8AC3E}">
        <p14:creationId xmlns:p14="http://schemas.microsoft.com/office/powerpoint/2010/main" val="306856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65BF6C-4301-4991-8582-FFED251857D2}"/>
              </a:ext>
            </a:extLst>
          </p:cNvPr>
          <p:cNvSpPr>
            <a:spLocks noGrp="1"/>
          </p:cNvSpPr>
          <p:nvPr>
            <p:ph sz="half" idx="1"/>
          </p:nvPr>
        </p:nvSpPr>
        <p:spPr>
          <a:xfrm>
            <a:off x="273131" y="1719071"/>
            <a:ext cx="7376995" cy="4912233"/>
          </a:xfrm>
        </p:spPr>
        <p:txBody>
          <a:bodyPr>
            <a:noAutofit/>
          </a:bodyPr>
          <a:lstStyle/>
          <a:p>
            <a:pPr marL="45720" indent="0">
              <a:spcBef>
                <a:spcPts val="0"/>
              </a:spcBef>
              <a:buNone/>
            </a:pPr>
            <a:r>
              <a:rPr lang="en-US" sz="1600" dirty="0">
                <a:solidFill>
                  <a:schemeClr val="accent3">
                    <a:lumMod val="75000"/>
                  </a:schemeClr>
                </a:solidFill>
                <a:latin typeface="Consolas" panose="020B0609020204030204" pitchFamily="49" charset="0"/>
              </a:rPr>
              <a:t># This is a test of mongo integration with R</a:t>
            </a:r>
          </a:p>
          <a:p>
            <a:pPr marL="45720" indent="0">
              <a:spcBef>
                <a:spcPts val="0"/>
              </a:spcBef>
              <a:buNone/>
            </a:pPr>
            <a:endParaRPr lang="en-US" sz="1600" dirty="0">
              <a:latin typeface="Consolas" panose="020B0609020204030204" pitchFamily="49" charset="0"/>
            </a:endParaRPr>
          </a:p>
          <a:p>
            <a:pPr marL="45720" indent="0">
              <a:spcBef>
                <a:spcPts val="0"/>
              </a:spcBef>
              <a:buNone/>
            </a:pPr>
            <a:r>
              <a:rPr lang="en-US" sz="1600" dirty="0">
                <a:solidFill>
                  <a:schemeClr val="accent3">
                    <a:lumMod val="75000"/>
                  </a:schemeClr>
                </a:solidFill>
                <a:latin typeface="Consolas" panose="020B0609020204030204" pitchFamily="49" charset="0"/>
              </a:rPr>
              <a:t># use the Mongolite library</a:t>
            </a:r>
          </a:p>
          <a:p>
            <a:pPr marL="45720" indent="0">
              <a:spcBef>
                <a:spcPts val="0"/>
              </a:spcBef>
              <a:buNone/>
            </a:pPr>
            <a:r>
              <a:rPr lang="en-US" sz="1600" dirty="0">
                <a:latin typeface="Consolas" panose="020B0609020204030204" pitchFamily="49" charset="0"/>
              </a:rPr>
              <a:t>library(mongolite)</a:t>
            </a:r>
          </a:p>
          <a:p>
            <a:pPr marL="45720" indent="0">
              <a:spcBef>
                <a:spcPts val="0"/>
              </a:spcBef>
              <a:buNone/>
            </a:pPr>
            <a:r>
              <a:rPr lang="en-US" sz="1600" dirty="0">
                <a:solidFill>
                  <a:schemeClr val="accent3">
                    <a:lumMod val="75000"/>
                  </a:schemeClr>
                </a:solidFill>
                <a:latin typeface="Consolas" panose="020B0609020204030204" pitchFamily="49" charset="0"/>
              </a:rPr>
              <a:t># make connection object "m"</a:t>
            </a:r>
          </a:p>
          <a:p>
            <a:pPr marL="45720" indent="0">
              <a:spcBef>
                <a:spcPts val="0"/>
              </a:spcBef>
              <a:buNone/>
            </a:pPr>
            <a:r>
              <a:rPr lang="en-US" sz="1600" dirty="0">
                <a:latin typeface="Consolas" panose="020B0609020204030204" pitchFamily="49" charset="0"/>
              </a:rPr>
              <a:t>m &lt;- mongo("films", </a:t>
            </a:r>
            <a:r>
              <a:rPr lang="en-US" sz="1600" dirty="0" err="1">
                <a:latin typeface="Consolas" panose="020B0609020204030204" pitchFamily="49" charset="0"/>
              </a:rPr>
              <a:t>url</a:t>
            </a:r>
            <a:r>
              <a:rPr lang="en-US" sz="1600" dirty="0">
                <a:latin typeface="Consolas" panose="020B0609020204030204" pitchFamily="49" charset="0"/>
              </a:rPr>
              <a:t> = "</a:t>
            </a:r>
            <a:r>
              <a:rPr lang="en-US" sz="1600" dirty="0" err="1">
                <a:latin typeface="Consolas" panose="020B0609020204030204" pitchFamily="49" charset="0"/>
              </a:rPr>
              <a:t>mongodb</a:t>
            </a:r>
            <a:r>
              <a:rPr lang="en-US" sz="1600" dirty="0">
                <a:latin typeface="Consolas" panose="020B0609020204030204" pitchFamily="49" charset="0"/>
              </a:rPr>
              <a:t>://localhost", </a:t>
            </a:r>
            <a:r>
              <a:rPr lang="en-US" sz="1600" dirty="0" err="1">
                <a:latin typeface="Consolas" panose="020B0609020204030204" pitchFamily="49" charset="0"/>
              </a:rPr>
              <a:t>db</a:t>
            </a:r>
            <a:r>
              <a:rPr lang="en-US" sz="1600" dirty="0">
                <a:latin typeface="Consolas" panose="020B0609020204030204" pitchFamily="49" charset="0"/>
              </a:rPr>
              <a:t> = "</a:t>
            </a:r>
            <a:r>
              <a:rPr lang="en-US" sz="1600" dirty="0" err="1">
                <a:latin typeface="Consolas" panose="020B0609020204030204" pitchFamily="49" charset="0"/>
              </a:rPr>
              <a:t>sakila</a:t>
            </a:r>
            <a:r>
              <a:rPr lang="en-US" sz="1600" dirty="0">
                <a:latin typeface="Consolas" panose="020B0609020204030204" pitchFamily="49" charset="0"/>
              </a:rPr>
              <a:t>")</a:t>
            </a:r>
          </a:p>
          <a:p>
            <a:pPr marL="45720" indent="0">
              <a:spcBef>
                <a:spcPts val="0"/>
              </a:spcBef>
              <a:buNone/>
            </a:pPr>
            <a:endParaRPr lang="en-US" sz="1600" dirty="0">
              <a:latin typeface="Consolas" panose="020B0609020204030204" pitchFamily="49" charset="0"/>
            </a:endParaRPr>
          </a:p>
          <a:p>
            <a:pPr marL="45720" indent="0">
              <a:spcBef>
                <a:spcPts val="0"/>
              </a:spcBef>
              <a:buNone/>
            </a:pPr>
            <a:r>
              <a:rPr lang="en-US" sz="1600" dirty="0">
                <a:solidFill>
                  <a:schemeClr val="accent3">
                    <a:lumMod val="75000"/>
                  </a:schemeClr>
                </a:solidFill>
                <a:latin typeface="Consolas" panose="020B0609020204030204" pitchFamily="49" charset="0"/>
              </a:rPr>
              <a:t># Mongo counts</a:t>
            </a:r>
          </a:p>
          <a:p>
            <a:pPr marL="45720" indent="0">
              <a:spcBef>
                <a:spcPts val="0"/>
              </a:spcBef>
              <a:buNone/>
            </a:pPr>
            <a:r>
              <a:rPr lang="en-US" sz="1600" dirty="0">
                <a:latin typeface="Consolas" panose="020B0609020204030204" pitchFamily="49" charset="0"/>
              </a:rPr>
              <a:t>cat("How many films in </a:t>
            </a:r>
            <a:r>
              <a:rPr lang="en-US" sz="1600" dirty="0" err="1">
                <a:latin typeface="Consolas" panose="020B0609020204030204" pitchFamily="49" charset="0"/>
              </a:rPr>
              <a:t>sakila</a:t>
            </a:r>
            <a:r>
              <a:rPr lang="en-US" sz="1600" dirty="0">
                <a:latin typeface="Consolas" panose="020B0609020204030204" pitchFamily="49" charset="0"/>
              </a:rPr>
              <a:t>?\n")</a:t>
            </a:r>
          </a:p>
          <a:p>
            <a:pPr marL="45720" indent="0">
              <a:spcBef>
                <a:spcPts val="0"/>
              </a:spcBef>
              <a:buNone/>
            </a:pPr>
            <a:r>
              <a:rPr lang="en-US" sz="1600" dirty="0" err="1">
                <a:latin typeface="Consolas" panose="020B0609020204030204" pitchFamily="49" charset="0"/>
              </a:rPr>
              <a:t>m$count</a:t>
            </a:r>
            <a:r>
              <a:rPr lang="en-US" sz="1600" dirty="0">
                <a:latin typeface="Consolas" panose="020B0609020204030204" pitchFamily="49" charset="0"/>
              </a:rPr>
              <a:t>('{}')</a:t>
            </a:r>
          </a:p>
          <a:p>
            <a:pPr marL="45720" indent="0">
              <a:spcBef>
                <a:spcPts val="0"/>
              </a:spcBef>
              <a:buNone/>
            </a:pPr>
            <a:endParaRPr lang="en-US" sz="1600" dirty="0">
              <a:latin typeface="Consolas" panose="020B0609020204030204" pitchFamily="49" charset="0"/>
            </a:endParaRPr>
          </a:p>
          <a:p>
            <a:pPr marL="45720" indent="0">
              <a:spcBef>
                <a:spcPts val="0"/>
              </a:spcBef>
              <a:buNone/>
            </a:pPr>
            <a:r>
              <a:rPr lang="en-US" sz="1600" dirty="0">
                <a:latin typeface="Consolas" panose="020B0609020204030204" pitchFamily="49" charset="0"/>
              </a:rPr>
              <a:t>cat("How many G films in </a:t>
            </a:r>
            <a:r>
              <a:rPr lang="en-US" sz="1600" dirty="0" err="1">
                <a:latin typeface="Consolas" panose="020B0609020204030204" pitchFamily="49" charset="0"/>
              </a:rPr>
              <a:t>sakila</a:t>
            </a:r>
            <a:r>
              <a:rPr lang="en-US" sz="1600" dirty="0">
                <a:latin typeface="Consolas" panose="020B0609020204030204" pitchFamily="49" charset="0"/>
              </a:rPr>
              <a:t>?\n")</a:t>
            </a:r>
          </a:p>
          <a:p>
            <a:pPr marL="45720" indent="0">
              <a:spcBef>
                <a:spcPts val="0"/>
              </a:spcBef>
              <a:buNone/>
            </a:pPr>
            <a:r>
              <a:rPr lang="en-US" sz="1600" dirty="0" err="1">
                <a:latin typeface="Consolas" panose="020B0609020204030204" pitchFamily="49" charset="0"/>
              </a:rPr>
              <a:t>m$count</a:t>
            </a:r>
            <a:r>
              <a:rPr lang="en-US" sz="1600" dirty="0">
                <a:latin typeface="Consolas" panose="020B0609020204030204" pitchFamily="49" charset="0"/>
              </a:rPr>
              <a:t>('{"Rating" : "G"}')</a:t>
            </a:r>
          </a:p>
          <a:p>
            <a:pPr marL="45720" indent="0">
              <a:spcBef>
                <a:spcPts val="0"/>
              </a:spcBef>
              <a:buNone/>
            </a:pPr>
            <a:endParaRPr lang="en-US" sz="1600" dirty="0">
              <a:latin typeface="Consolas" panose="020B0609020204030204" pitchFamily="49" charset="0"/>
            </a:endParaRPr>
          </a:p>
          <a:p>
            <a:pPr marL="45720" indent="0">
              <a:spcBef>
                <a:spcPts val="0"/>
              </a:spcBef>
              <a:buNone/>
            </a:pPr>
            <a:endParaRPr lang="en-US" sz="1600" dirty="0">
              <a:latin typeface="Consolas" panose="020B0609020204030204" pitchFamily="49" charset="0"/>
            </a:endParaRPr>
          </a:p>
        </p:txBody>
      </p:sp>
      <p:sp>
        <p:nvSpPr>
          <p:cNvPr id="6" name="Content Placeholder 5">
            <a:extLst>
              <a:ext uri="{FF2B5EF4-FFF2-40B4-BE49-F238E27FC236}">
                <a16:creationId xmlns:a16="http://schemas.microsoft.com/office/drawing/2014/main" id="{1B4E67D1-3F1C-4241-B2C5-329AD13502AE}"/>
              </a:ext>
            </a:extLst>
          </p:cNvPr>
          <p:cNvSpPr>
            <a:spLocks noGrp="1"/>
          </p:cNvSpPr>
          <p:nvPr>
            <p:ph sz="half" idx="2"/>
          </p:nvPr>
        </p:nvSpPr>
        <p:spPr>
          <a:xfrm>
            <a:off x="5018568" y="3429000"/>
            <a:ext cx="3887926" cy="3202304"/>
          </a:xfrm>
          <a:solidFill>
            <a:srgbClr val="F5F4EF"/>
          </a:solidFill>
        </p:spPr>
        <p:txBody>
          <a:bodyPr>
            <a:normAutofit/>
          </a:bodyPr>
          <a:lstStyle/>
          <a:p>
            <a:r>
              <a:rPr lang="en-US" sz="1800" dirty="0"/>
              <a:t>Mongolite: Fast and simple MongoDB Client for R </a:t>
            </a:r>
            <a:br>
              <a:rPr lang="en-US" sz="1800" dirty="0"/>
            </a:br>
            <a:endParaRPr lang="en-US" sz="1800" dirty="0"/>
          </a:p>
          <a:p>
            <a:r>
              <a:rPr lang="en-US" sz="1800" dirty="0"/>
              <a:t>Includes support for aggregation, indexing, map-reduce, streaming, encryption, enterprise authentication, and </a:t>
            </a:r>
            <a:r>
              <a:rPr lang="en-US" sz="1800" dirty="0" err="1"/>
              <a:t>GridFS</a:t>
            </a:r>
            <a:r>
              <a:rPr lang="en-US" sz="1800" dirty="0"/>
              <a:t>.</a:t>
            </a:r>
            <a:br>
              <a:rPr lang="en-US" sz="1800" dirty="0"/>
            </a:br>
            <a:endParaRPr lang="en-US" sz="1800" dirty="0"/>
          </a:p>
          <a:p>
            <a:r>
              <a:rPr lang="en-US" sz="1800" dirty="0"/>
              <a:t>Make a Mongo connection then use &lt;connection&gt;$ functions, such as count.</a:t>
            </a:r>
          </a:p>
        </p:txBody>
      </p:sp>
      <p:sp>
        <p:nvSpPr>
          <p:cNvPr id="4" name="Title 3">
            <a:extLst>
              <a:ext uri="{FF2B5EF4-FFF2-40B4-BE49-F238E27FC236}">
                <a16:creationId xmlns:a16="http://schemas.microsoft.com/office/drawing/2014/main" id="{473F9E05-0883-4381-AB46-1F3E775DAC27}"/>
              </a:ext>
            </a:extLst>
          </p:cNvPr>
          <p:cNvSpPr>
            <a:spLocks noGrp="1"/>
          </p:cNvSpPr>
          <p:nvPr>
            <p:ph type="title"/>
          </p:nvPr>
        </p:nvSpPr>
        <p:spPr/>
        <p:txBody>
          <a:bodyPr/>
          <a:lstStyle/>
          <a:p>
            <a:r>
              <a:rPr lang="en-US" dirty="0"/>
              <a:t>Connecting R to Mongo</a:t>
            </a:r>
            <a:br>
              <a:rPr lang="en-US" dirty="0"/>
            </a:br>
            <a:r>
              <a:rPr lang="en-US" dirty="0"/>
              <a:t>Using Mongolite</a:t>
            </a:r>
          </a:p>
        </p:txBody>
      </p:sp>
      <p:sp>
        <p:nvSpPr>
          <p:cNvPr id="2" name="TextBox 1">
            <a:extLst>
              <a:ext uri="{FF2B5EF4-FFF2-40B4-BE49-F238E27FC236}">
                <a16:creationId xmlns:a16="http://schemas.microsoft.com/office/drawing/2014/main" id="{3505D56D-6306-4B6C-A484-1A70724815F7}"/>
              </a:ext>
            </a:extLst>
          </p:cNvPr>
          <p:cNvSpPr txBox="1"/>
          <p:nvPr/>
        </p:nvSpPr>
        <p:spPr>
          <a:xfrm rot="186029">
            <a:off x="5797614" y="1853520"/>
            <a:ext cx="3112995" cy="554319"/>
          </a:xfrm>
          <a:prstGeom prst="rect">
            <a:avLst/>
          </a:prstGeom>
          <a:noFill/>
        </p:spPr>
        <p:txBody>
          <a:bodyPr wrap="square" rtlCol="0">
            <a:spAutoFit/>
          </a:bodyPr>
          <a:lstStyle/>
          <a:p>
            <a:pPr algn="ctr">
              <a:lnSpc>
                <a:spcPts val="1800"/>
              </a:lnSpc>
            </a:pPr>
            <a:r>
              <a:rPr lang="en-US" dirty="0">
                <a:solidFill>
                  <a:srgbClr val="C00000"/>
                </a:solidFill>
              </a:rPr>
              <a:t>R is strict with JSON,</a:t>
            </a:r>
            <a:br>
              <a:rPr lang="en-US" dirty="0">
                <a:solidFill>
                  <a:srgbClr val="C00000"/>
                </a:solidFill>
              </a:rPr>
            </a:br>
            <a:r>
              <a:rPr lang="en-US" dirty="0">
                <a:solidFill>
                  <a:srgbClr val="C00000"/>
                </a:solidFill>
              </a:rPr>
              <a:t>please put all keys in quotes.</a:t>
            </a:r>
            <a:endParaRPr lang="en-US" sz="1600" b="0" dirty="0">
              <a:solidFill>
                <a:srgbClr val="C00000"/>
              </a:solidFill>
              <a:latin typeface="Consolas" panose="020B0609020204030204" pitchFamily="49" charset="0"/>
            </a:endParaRPr>
          </a:p>
        </p:txBody>
      </p:sp>
      <p:sp>
        <p:nvSpPr>
          <p:cNvPr id="7" name="TextBox 6">
            <a:extLst>
              <a:ext uri="{FF2B5EF4-FFF2-40B4-BE49-F238E27FC236}">
                <a16:creationId xmlns:a16="http://schemas.microsoft.com/office/drawing/2014/main" id="{74A85B7F-2E97-4CE4-B92E-8C207ED5E7E8}"/>
              </a:ext>
            </a:extLst>
          </p:cNvPr>
          <p:cNvSpPr txBox="1"/>
          <p:nvPr/>
        </p:nvSpPr>
        <p:spPr>
          <a:xfrm rot="21338673">
            <a:off x="963227" y="5490387"/>
            <a:ext cx="3274828" cy="1015663"/>
          </a:xfrm>
          <a:prstGeom prst="rect">
            <a:avLst/>
          </a:prstGeom>
          <a:noFill/>
        </p:spPr>
        <p:txBody>
          <a:bodyPr wrap="square" rtlCol="0">
            <a:spAutoFit/>
          </a:bodyPr>
          <a:lstStyle/>
          <a:p>
            <a:pPr algn="ctr">
              <a:lnSpc>
                <a:spcPts val="1800"/>
              </a:lnSpc>
            </a:pPr>
            <a:r>
              <a:rPr lang="en-US" sz="1800" b="0" dirty="0">
                <a:solidFill>
                  <a:srgbClr val="7030A0"/>
                </a:solidFill>
                <a:latin typeface="+mn-lt"/>
              </a:rPr>
              <a:t>To run a script inside </a:t>
            </a:r>
            <a:br>
              <a:rPr lang="en-US" sz="1800" b="0" dirty="0">
                <a:solidFill>
                  <a:srgbClr val="7030A0"/>
                </a:solidFill>
                <a:latin typeface="+mn-lt"/>
              </a:rPr>
            </a:br>
            <a:r>
              <a:rPr lang="en-US" sz="1800" b="0" dirty="0">
                <a:solidFill>
                  <a:srgbClr val="7030A0"/>
                </a:solidFill>
                <a:latin typeface="+mn-lt"/>
              </a:rPr>
              <a:t>the r shell, type </a:t>
            </a:r>
            <a:br>
              <a:rPr lang="en-US" sz="1800" b="0" dirty="0">
                <a:solidFill>
                  <a:srgbClr val="7030A0"/>
                </a:solidFill>
                <a:latin typeface="+mn-lt"/>
              </a:rPr>
            </a:br>
            <a:endParaRPr lang="en-US" sz="1800" b="0" dirty="0">
              <a:solidFill>
                <a:srgbClr val="7030A0"/>
              </a:solidFill>
              <a:latin typeface="+mn-lt"/>
            </a:endParaRPr>
          </a:p>
          <a:p>
            <a:pPr algn="ctr">
              <a:lnSpc>
                <a:spcPts val="1800"/>
              </a:lnSpc>
            </a:pPr>
            <a:r>
              <a:rPr lang="en-US" sz="1600" b="0" dirty="0">
                <a:solidFill>
                  <a:srgbClr val="7030A0"/>
                </a:solidFill>
                <a:latin typeface="Consolas" panose="020B0609020204030204" pitchFamily="49" charset="0"/>
              </a:rPr>
              <a:t>source("&lt;script name&gt;")</a:t>
            </a:r>
          </a:p>
        </p:txBody>
      </p:sp>
    </p:spTree>
    <p:extLst>
      <p:ext uri="{BB962C8B-B14F-4D97-AF65-F5344CB8AC3E}">
        <p14:creationId xmlns:p14="http://schemas.microsoft.com/office/powerpoint/2010/main" val="22838835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65BF6C-4301-4991-8582-FFED251857D2}"/>
              </a:ext>
            </a:extLst>
          </p:cNvPr>
          <p:cNvSpPr>
            <a:spLocks noGrp="1"/>
          </p:cNvSpPr>
          <p:nvPr>
            <p:ph sz="half" idx="1"/>
          </p:nvPr>
        </p:nvSpPr>
        <p:spPr>
          <a:xfrm>
            <a:off x="273130" y="1719071"/>
            <a:ext cx="8381259" cy="4912233"/>
          </a:xfrm>
        </p:spPr>
        <p:txBody>
          <a:bodyPr>
            <a:noAutofit/>
          </a:bodyPr>
          <a:lstStyle/>
          <a:p>
            <a:pPr marL="45720" indent="0">
              <a:spcBef>
                <a:spcPts val="0"/>
              </a:spcBef>
              <a:buNone/>
            </a:pPr>
            <a:r>
              <a:rPr lang="en-US" sz="1600" dirty="0">
                <a:solidFill>
                  <a:schemeClr val="accent3">
                    <a:lumMod val="75000"/>
                  </a:schemeClr>
                </a:solidFill>
                <a:latin typeface="Consolas" panose="020B0609020204030204" pitchFamily="49" charset="0"/>
              </a:rPr>
              <a:t># Mongo queries</a:t>
            </a:r>
          </a:p>
          <a:p>
            <a:pPr marL="45720" indent="0">
              <a:spcBef>
                <a:spcPts val="0"/>
              </a:spcBef>
              <a:buNone/>
            </a:pPr>
            <a:r>
              <a:rPr lang="en-US" sz="1600" dirty="0">
                <a:latin typeface="Consolas" panose="020B0609020204030204" pitchFamily="49" charset="0"/>
              </a:rPr>
              <a:t>cat("\</a:t>
            </a:r>
            <a:r>
              <a:rPr lang="en-US" sz="1600" dirty="0" err="1">
                <a:latin typeface="Consolas" panose="020B0609020204030204" pitchFamily="49" charset="0"/>
              </a:rPr>
              <a:t>nSorority</a:t>
            </a:r>
            <a:r>
              <a:rPr lang="en-US" sz="1600" dirty="0">
                <a:latin typeface="Consolas" panose="020B0609020204030204" pitchFamily="49" charset="0"/>
              </a:rPr>
              <a:t> Queen information\n")</a:t>
            </a:r>
          </a:p>
          <a:p>
            <a:pPr marL="45720" indent="0">
              <a:spcBef>
                <a:spcPts val="0"/>
              </a:spcBef>
              <a:buNone/>
            </a:pPr>
            <a:r>
              <a:rPr lang="en-US" sz="1600" dirty="0">
                <a:latin typeface="Consolas" panose="020B0609020204030204" pitchFamily="49" charset="0"/>
              </a:rPr>
              <a:t>cat(  "--------------------------\n")</a:t>
            </a:r>
          </a:p>
          <a:p>
            <a:pPr marL="45720" indent="0">
              <a:spcBef>
                <a:spcPts val="0"/>
              </a:spcBef>
              <a:buNone/>
            </a:pPr>
            <a:r>
              <a:rPr lang="en-US" sz="1600" dirty="0" err="1">
                <a:latin typeface="Consolas" panose="020B0609020204030204" pitchFamily="49" charset="0"/>
              </a:rPr>
              <a:t>sq</a:t>
            </a:r>
            <a:r>
              <a:rPr lang="en-US" sz="1600" dirty="0">
                <a:latin typeface="Consolas" panose="020B0609020204030204" pitchFamily="49" charset="0"/>
              </a:rPr>
              <a:t> &lt;- </a:t>
            </a:r>
            <a:r>
              <a:rPr lang="en-US" sz="1600" dirty="0" err="1">
                <a:latin typeface="Consolas" panose="020B0609020204030204" pitchFamily="49" charset="0"/>
              </a:rPr>
              <a:t>m$find</a:t>
            </a:r>
            <a:r>
              <a:rPr lang="en-US" sz="1600" dirty="0">
                <a:latin typeface="Consolas" panose="020B0609020204030204" pitchFamily="49" charset="0"/>
              </a:rPr>
              <a:t>(</a:t>
            </a:r>
          </a:p>
          <a:p>
            <a:pPr marL="45720" indent="0">
              <a:spcBef>
                <a:spcPts val="0"/>
              </a:spcBef>
              <a:buNone/>
            </a:pPr>
            <a:r>
              <a:rPr lang="en-US" sz="1600" dirty="0">
                <a:latin typeface="Consolas" panose="020B0609020204030204" pitchFamily="49" charset="0"/>
              </a:rPr>
              <a:t>   query  = '{"Title" : "SORORITY QUEEN"}',</a:t>
            </a:r>
          </a:p>
          <a:p>
            <a:pPr marL="45720" indent="0">
              <a:spcBef>
                <a:spcPts val="0"/>
              </a:spcBef>
              <a:buNone/>
            </a:pPr>
            <a:r>
              <a:rPr lang="en-US" sz="1600" dirty="0">
                <a:latin typeface="Consolas" panose="020B0609020204030204" pitchFamily="49" charset="0"/>
              </a:rPr>
              <a:t>   fields = '{"Title" : 1, "Category" : 1, "Rating" : 1, "Length" : 1}',</a:t>
            </a:r>
          </a:p>
          <a:p>
            <a:pPr marL="45720" indent="0">
              <a:spcBef>
                <a:spcPts val="0"/>
              </a:spcBef>
              <a:buNone/>
            </a:pPr>
            <a:r>
              <a:rPr lang="en-US" sz="1600" dirty="0">
                <a:latin typeface="Consolas" panose="020B0609020204030204" pitchFamily="49" charset="0"/>
              </a:rPr>
              <a:t>   limit  = 1</a:t>
            </a:r>
          </a:p>
          <a:p>
            <a:pPr marL="45720" indent="0">
              <a:spcBef>
                <a:spcPts val="0"/>
              </a:spcBef>
              <a:buNone/>
            </a:pPr>
            <a:r>
              <a:rPr lang="en-US" sz="1600" dirty="0">
                <a:latin typeface="Consolas" panose="020B0609020204030204" pitchFamily="49" charset="0"/>
              </a:rPr>
              <a:t>   )</a:t>
            </a:r>
          </a:p>
          <a:p>
            <a:pPr marL="45720" indent="0">
              <a:spcBef>
                <a:spcPts val="0"/>
              </a:spcBef>
              <a:buNone/>
            </a:pPr>
            <a:r>
              <a:rPr lang="en-US" sz="1600" dirty="0">
                <a:latin typeface="Consolas" panose="020B0609020204030204" pitchFamily="49" charset="0"/>
              </a:rPr>
              <a:t>print(</a:t>
            </a:r>
            <a:r>
              <a:rPr lang="en-US" sz="1600" dirty="0" err="1">
                <a:latin typeface="Consolas" panose="020B0609020204030204" pitchFamily="49" charset="0"/>
              </a:rPr>
              <a:t>sq</a:t>
            </a:r>
            <a:r>
              <a:rPr lang="en-US" sz="1600" dirty="0">
                <a:latin typeface="Consolas" panose="020B0609020204030204" pitchFamily="49" charset="0"/>
              </a:rPr>
              <a:t>)</a:t>
            </a:r>
          </a:p>
          <a:p>
            <a:pPr marL="45720" indent="0">
              <a:spcBef>
                <a:spcPts val="0"/>
              </a:spcBef>
              <a:buNone/>
            </a:pPr>
            <a:endParaRPr lang="en-US" sz="1600" dirty="0">
              <a:latin typeface="Consolas" panose="020B0609020204030204" pitchFamily="49" charset="0"/>
            </a:endParaRPr>
          </a:p>
        </p:txBody>
      </p:sp>
      <p:sp>
        <p:nvSpPr>
          <p:cNvPr id="6" name="Content Placeholder 5">
            <a:extLst>
              <a:ext uri="{FF2B5EF4-FFF2-40B4-BE49-F238E27FC236}">
                <a16:creationId xmlns:a16="http://schemas.microsoft.com/office/drawing/2014/main" id="{1B4E67D1-3F1C-4241-B2C5-329AD13502AE}"/>
              </a:ext>
            </a:extLst>
          </p:cNvPr>
          <p:cNvSpPr>
            <a:spLocks noGrp="1"/>
          </p:cNvSpPr>
          <p:nvPr>
            <p:ph sz="half" idx="2"/>
          </p:nvPr>
        </p:nvSpPr>
        <p:spPr>
          <a:xfrm>
            <a:off x="196701" y="4774019"/>
            <a:ext cx="4789969" cy="1857285"/>
          </a:xfrm>
        </p:spPr>
        <p:txBody>
          <a:bodyPr/>
          <a:lstStyle/>
          <a:p>
            <a:r>
              <a:rPr lang="en-US" dirty="0">
                <a:latin typeface="Consolas" panose="020B0609020204030204" pitchFamily="49" charset="0"/>
              </a:rPr>
              <a:t>"Title" : 1 </a:t>
            </a:r>
            <a:r>
              <a:rPr lang="en-US" dirty="0"/>
              <a:t>translates to Title=true</a:t>
            </a:r>
          </a:p>
        </p:txBody>
      </p:sp>
      <p:sp>
        <p:nvSpPr>
          <p:cNvPr id="4" name="Title 3">
            <a:extLst>
              <a:ext uri="{FF2B5EF4-FFF2-40B4-BE49-F238E27FC236}">
                <a16:creationId xmlns:a16="http://schemas.microsoft.com/office/drawing/2014/main" id="{473F9E05-0883-4381-AB46-1F3E775DAC27}"/>
              </a:ext>
            </a:extLst>
          </p:cNvPr>
          <p:cNvSpPr>
            <a:spLocks noGrp="1"/>
          </p:cNvSpPr>
          <p:nvPr>
            <p:ph type="title"/>
          </p:nvPr>
        </p:nvSpPr>
        <p:spPr/>
        <p:txBody>
          <a:bodyPr/>
          <a:lstStyle/>
          <a:p>
            <a:r>
              <a:rPr lang="en-US" dirty="0"/>
              <a:t>Querying Mongo from R</a:t>
            </a:r>
          </a:p>
        </p:txBody>
      </p:sp>
    </p:spTree>
    <p:extLst>
      <p:ext uri="{BB962C8B-B14F-4D97-AF65-F5344CB8AC3E}">
        <p14:creationId xmlns:p14="http://schemas.microsoft.com/office/powerpoint/2010/main" val="7377082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65BF6C-4301-4991-8582-FFED251857D2}"/>
              </a:ext>
            </a:extLst>
          </p:cNvPr>
          <p:cNvSpPr>
            <a:spLocks noGrp="1"/>
          </p:cNvSpPr>
          <p:nvPr>
            <p:ph sz="half" idx="1"/>
          </p:nvPr>
        </p:nvSpPr>
        <p:spPr>
          <a:xfrm>
            <a:off x="273131" y="1719071"/>
            <a:ext cx="7376995" cy="4912233"/>
          </a:xfrm>
        </p:spPr>
        <p:txBody>
          <a:bodyPr>
            <a:noAutofit/>
          </a:bodyPr>
          <a:lstStyle/>
          <a:p>
            <a:pPr marL="45720" indent="0">
              <a:spcBef>
                <a:spcPts val="0"/>
              </a:spcBef>
              <a:buNone/>
            </a:pPr>
            <a:r>
              <a:rPr lang="en-US" sz="1600" dirty="0">
                <a:solidFill>
                  <a:schemeClr val="accent3">
                    <a:lumMod val="75000"/>
                  </a:schemeClr>
                </a:solidFill>
                <a:latin typeface="Consolas" panose="020B0609020204030204" pitchFamily="49" charset="0"/>
              </a:rPr>
              <a:t># Iteration</a:t>
            </a:r>
          </a:p>
          <a:p>
            <a:pPr marL="45720" indent="0">
              <a:spcBef>
                <a:spcPts val="0"/>
              </a:spcBef>
              <a:buNone/>
            </a:pPr>
            <a:r>
              <a:rPr lang="en-US" sz="1600" dirty="0">
                <a:latin typeface="Consolas" panose="020B0609020204030204" pitchFamily="49" charset="0"/>
              </a:rPr>
              <a:t>cat("\</a:t>
            </a:r>
            <a:r>
              <a:rPr lang="en-US" sz="1600" dirty="0" err="1">
                <a:latin typeface="Consolas" panose="020B0609020204030204" pitchFamily="49" charset="0"/>
              </a:rPr>
              <a:t>nLongest</a:t>
            </a:r>
            <a:r>
              <a:rPr lang="en-US" sz="1600" dirty="0">
                <a:latin typeface="Consolas" panose="020B0609020204030204" pitchFamily="49" charset="0"/>
              </a:rPr>
              <a:t> R movies\n")</a:t>
            </a:r>
          </a:p>
          <a:p>
            <a:pPr marL="45720" indent="0">
              <a:spcBef>
                <a:spcPts val="0"/>
              </a:spcBef>
              <a:buNone/>
            </a:pPr>
            <a:r>
              <a:rPr lang="en-US" sz="1600" dirty="0">
                <a:solidFill>
                  <a:schemeClr val="accent3">
                    <a:lumMod val="75000"/>
                  </a:schemeClr>
                </a:solidFill>
                <a:latin typeface="Consolas" panose="020B0609020204030204" pitchFamily="49" charset="0"/>
              </a:rPr>
              <a:t># perform query and return the iterator</a:t>
            </a:r>
          </a:p>
          <a:p>
            <a:pPr marL="45720" indent="0">
              <a:spcBef>
                <a:spcPts val="0"/>
              </a:spcBef>
              <a:buNone/>
            </a:pPr>
            <a:r>
              <a:rPr lang="en-US" sz="1600" dirty="0">
                <a:latin typeface="Consolas" panose="020B0609020204030204" pitchFamily="49" charset="0"/>
              </a:rPr>
              <a:t>it &lt;- </a:t>
            </a:r>
            <a:r>
              <a:rPr lang="en-US" sz="1600" dirty="0" err="1">
                <a:latin typeface="Consolas" panose="020B0609020204030204" pitchFamily="49" charset="0"/>
              </a:rPr>
              <a:t>m$iterate</a:t>
            </a:r>
            <a:r>
              <a:rPr lang="en-US" sz="1600" dirty="0">
                <a:latin typeface="Consolas" panose="020B0609020204030204" pitchFamily="49" charset="0"/>
              </a:rPr>
              <a:t>('{"Rating" : "R"}', sort = '{"Length": -1}', limit = 10)</a:t>
            </a:r>
          </a:p>
          <a:p>
            <a:pPr marL="45720" indent="0">
              <a:spcBef>
                <a:spcPts val="0"/>
              </a:spcBef>
              <a:buNone/>
            </a:pPr>
            <a:endParaRPr lang="en-US" sz="1600" dirty="0">
              <a:latin typeface="Consolas" panose="020B0609020204030204" pitchFamily="49" charset="0"/>
            </a:endParaRPr>
          </a:p>
          <a:p>
            <a:pPr marL="45720" indent="0">
              <a:spcBef>
                <a:spcPts val="0"/>
              </a:spcBef>
              <a:buNone/>
            </a:pPr>
            <a:r>
              <a:rPr lang="en-US" sz="1600" dirty="0">
                <a:solidFill>
                  <a:schemeClr val="accent3">
                    <a:lumMod val="75000"/>
                  </a:schemeClr>
                </a:solidFill>
                <a:latin typeface="Consolas" panose="020B0609020204030204" pitchFamily="49" charset="0"/>
              </a:rPr>
              <a:t># read records from  the iterator</a:t>
            </a:r>
          </a:p>
          <a:p>
            <a:pPr marL="45720" indent="0">
              <a:spcBef>
                <a:spcPts val="0"/>
              </a:spcBef>
              <a:buNone/>
            </a:pPr>
            <a:r>
              <a:rPr lang="en-US" sz="1600" dirty="0">
                <a:latin typeface="Consolas" panose="020B0609020204030204" pitchFamily="49" charset="0"/>
              </a:rPr>
              <a:t>cat("\n")</a:t>
            </a:r>
          </a:p>
          <a:p>
            <a:pPr marL="45720" indent="0">
              <a:spcBef>
                <a:spcPts val="0"/>
              </a:spcBef>
              <a:buNone/>
            </a:pPr>
            <a:r>
              <a:rPr lang="en-US" sz="1600" dirty="0">
                <a:latin typeface="Consolas" panose="020B0609020204030204" pitchFamily="49" charset="0"/>
              </a:rPr>
              <a:t>while(!</a:t>
            </a:r>
            <a:r>
              <a:rPr lang="en-US" sz="1600" dirty="0" err="1">
                <a:latin typeface="Consolas" panose="020B0609020204030204" pitchFamily="49" charset="0"/>
              </a:rPr>
              <a:t>is.null</a:t>
            </a:r>
            <a:r>
              <a:rPr lang="en-US" sz="1600" dirty="0">
                <a:latin typeface="Consolas" panose="020B0609020204030204" pitchFamily="49" charset="0"/>
              </a:rPr>
              <a:t>(x &lt;- </a:t>
            </a:r>
            <a:r>
              <a:rPr lang="en-US" sz="1600" dirty="0" err="1">
                <a:latin typeface="Consolas" panose="020B0609020204030204" pitchFamily="49" charset="0"/>
              </a:rPr>
              <a:t>it$one</a:t>
            </a:r>
            <a:r>
              <a:rPr lang="en-US" sz="1600" dirty="0">
                <a:latin typeface="Consolas" panose="020B0609020204030204" pitchFamily="49" charset="0"/>
              </a:rPr>
              <a:t>())){</a:t>
            </a:r>
          </a:p>
          <a:p>
            <a:pPr marL="45720" indent="0">
              <a:spcBef>
                <a:spcPts val="0"/>
              </a:spcBef>
              <a:buNone/>
            </a:pPr>
            <a:r>
              <a:rPr lang="en-US" sz="1600" dirty="0">
                <a:latin typeface="Consolas" panose="020B0609020204030204" pitchFamily="49" charset="0"/>
              </a:rPr>
              <a:t>  cat(</a:t>
            </a:r>
            <a:r>
              <a:rPr lang="en-US" sz="1600" dirty="0" err="1">
                <a:latin typeface="Consolas" panose="020B0609020204030204" pitchFamily="49" charset="0"/>
              </a:rPr>
              <a:t>sprintf</a:t>
            </a:r>
            <a:r>
              <a:rPr lang="en-US" sz="1600" dirty="0">
                <a:latin typeface="Consolas" panose="020B0609020204030204" pitchFamily="49" charset="0"/>
              </a:rPr>
              <a:t>("Found %d minute film called '%s'\n", </a:t>
            </a:r>
            <a:r>
              <a:rPr lang="en-US" sz="1600" dirty="0" err="1">
                <a:latin typeface="Consolas" panose="020B0609020204030204" pitchFamily="49" charset="0"/>
              </a:rPr>
              <a:t>x$Length</a:t>
            </a:r>
            <a:r>
              <a:rPr lang="en-US" sz="1600" dirty="0">
                <a:latin typeface="Consolas" panose="020B0609020204030204" pitchFamily="49" charset="0"/>
              </a:rPr>
              <a:t>, </a:t>
            </a:r>
            <a:r>
              <a:rPr lang="en-US" sz="1600" dirty="0" err="1">
                <a:latin typeface="Consolas" panose="020B0609020204030204" pitchFamily="49" charset="0"/>
              </a:rPr>
              <a:t>x$Title</a:t>
            </a:r>
            <a:r>
              <a:rPr lang="en-US" sz="1600" dirty="0">
                <a:latin typeface="Consolas" panose="020B0609020204030204" pitchFamily="49" charset="0"/>
              </a:rPr>
              <a:t>))</a:t>
            </a:r>
          </a:p>
          <a:p>
            <a:pPr marL="45720" indent="0">
              <a:spcBef>
                <a:spcPts val="0"/>
              </a:spcBef>
              <a:buNone/>
            </a:pPr>
            <a:r>
              <a:rPr lang="en-US" sz="1600" dirty="0">
                <a:latin typeface="Consolas" panose="020B0609020204030204" pitchFamily="49" charset="0"/>
              </a:rPr>
              <a:t>}</a:t>
            </a:r>
          </a:p>
          <a:p>
            <a:pPr marL="45720" indent="0">
              <a:spcBef>
                <a:spcPts val="0"/>
              </a:spcBef>
              <a:buNone/>
            </a:pPr>
            <a:endParaRPr lang="en-US" sz="1600" dirty="0">
              <a:latin typeface="Consolas" panose="020B0609020204030204" pitchFamily="49" charset="0"/>
            </a:endParaRPr>
          </a:p>
        </p:txBody>
      </p:sp>
      <p:sp>
        <p:nvSpPr>
          <p:cNvPr id="6" name="Content Placeholder 5">
            <a:extLst>
              <a:ext uri="{FF2B5EF4-FFF2-40B4-BE49-F238E27FC236}">
                <a16:creationId xmlns:a16="http://schemas.microsoft.com/office/drawing/2014/main" id="{1B4E67D1-3F1C-4241-B2C5-329AD13502AE}"/>
              </a:ext>
            </a:extLst>
          </p:cNvPr>
          <p:cNvSpPr>
            <a:spLocks noGrp="1"/>
          </p:cNvSpPr>
          <p:nvPr>
            <p:ph sz="half" idx="2"/>
          </p:nvPr>
        </p:nvSpPr>
        <p:spPr>
          <a:xfrm>
            <a:off x="5619306" y="1719071"/>
            <a:ext cx="3287187" cy="4912233"/>
          </a:xfrm>
        </p:spPr>
        <p:txBody>
          <a:bodyPr/>
          <a:lstStyle/>
          <a:p>
            <a:endParaRPr lang="en-US" dirty="0"/>
          </a:p>
        </p:txBody>
      </p:sp>
      <p:sp>
        <p:nvSpPr>
          <p:cNvPr id="4" name="Title 3">
            <a:extLst>
              <a:ext uri="{FF2B5EF4-FFF2-40B4-BE49-F238E27FC236}">
                <a16:creationId xmlns:a16="http://schemas.microsoft.com/office/drawing/2014/main" id="{473F9E05-0883-4381-AB46-1F3E775DAC27}"/>
              </a:ext>
            </a:extLst>
          </p:cNvPr>
          <p:cNvSpPr>
            <a:spLocks noGrp="1"/>
          </p:cNvSpPr>
          <p:nvPr>
            <p:ph type="title"/>
          </p:nvPr>
        </p:nvSpPr>
        <p:spPr/>
        <p:txBody>
          <a:bodyPr/>
          <a:lstStyle/>
          <a:p>
            <a:r>
              <a:rPr lang="en-US" dirty="0"/>
              <a:t>Iterating Through a Collection</a:t>
            </a:r>
          </a:p>
        </p:txBody>
      </p:sp>
    </p:spTree>
    <p:extLst>
      <p:ext uri="{BB962C8B-B14F-4D97-AF65-F5344CB8AC3E}">
        <p14:creationId xmlns:p14="http://schemas.microsoft.com/office/powerpoint/2010/main" val="1678301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65BF6C-4301-4991-8582-FFED251857D2}"/>
              </a:ext>
            </a:extLst>
          </p:cNvPr>
          <p:cNvSpPr>
            <a:spLocks noGrp="1"/>
          </p:cNvSpPr>
          <p:nvPr>
            <p:ph sz="half" idx="1"/>
          </p:nvPr>
        </p:nvSpPr>
        <p:spPr>
          <a:xfrm>
            <a:off x="273131" y="1719071"/>
            <a:ext cx="7376995" cy="4912233"/>
          </a:xfrm>
        </p:spPr>
        <p:txBody>
          <a:bodyPr>
            <a:noAutofit/>
          </a:bodyPr>
          <a:lstStyle/>
          <a:p>
            <a:pPr marL="45720" indent="0">
              <a:spcBef>
                <a:spcPts val="0"/>
              </a:spcBef>
              <a:buNone/>
            </a:pPr>
            <a:r>
              <a:rPr lang="en-US" sz="1600" dirty="0">
                <a:solidFill>
                  <a:schemeClr val="accent3">
                    <a:lumMod val="75000"/>
                  </a:schemeClr>
                </a:solidFill>
                <a:latin typeface="Consolas" panose="020B0609020204030204" pitchFamily="49" charset="0"/>
              </a:rPr>
              <a:t># Aggregation</a:t>
            </a:r>
          </a:p>
          <a:p>
            <a:pPr marL="45720" indent="0">
              <a:spcBef>
                <a:spcPts val="0"/>
              </a:spcBef>
              <a:buNone/>
            </a:pPr>
            <a:r>
              <a:rPr lang="en-US" sz="1600" dirty="0">
                <a:latin typeface="Consolas" panose="020B0609020204030204" pitchFamily="49" charset="0"/>
              </a:rPr>
              <a:t>cat("\</a:t>
            </a:r>
            <a:r>
              <a:rPr lang="en-US" sz="1600" dirty="0" err="1">
                <a:latin typeface="Consolas" panose="020B0609020204030204" pitchFamily="49" charset="0"/>
              </a:rPr>
              <a:t>nStatistics</a:t>
            </a:r>
            <a:r>
              <a:rPr lang="en-US" sz="1600" dirty="0">
                <a:latin typeface="Consolas" panose="020B0609020204030204" pitchFamily="49" charset="0"/>
              </a:rPr>
              <a:t> by Rating\n\n")</a:t>
            </a:r>
          </a:p>
          <a:p>
            <a:pPr marL="45720" indent="0">
              <a:spcBef>
                <a:spcPts val="0"/>
              </a:spcBef>
              <a:buNone/>
            </a:pPr>
            <a:r>
              <a:rPr lang="en-US" sz="1600" dirty="0">
                <a:solidFill>
                  <a:schemeClr val="accent3">
                    <a:lumMod val="75000"/>
                  </a:schemeClr>
                </a:solidFill>
                <a:latin typeface="Consolas" panose="020B0609020204030204" pitchFamily="49" charset="0"/>
              </a:rPr>
              <a:t># use aggregation pipeline to get film lengths by rating</a:t>
            </a:r>
          </a:p>
          <a:p>
            <a:pPr marL="45720" indent="0">
              <a:spcBef>
                <a:spcPts val="0"/>
              </a:spcBef>
              <a:buNone/>
            </a:pPr>
            <a:r>
              <a:rPr lang="en-US" sz="1600" dirty="0">
                <a:latin typeface="Consolas" panose="020B0609020204030204" pitchFamily="49" charset="0"/>
              </a:rPr>
              <a:t>stats &lt;- </a:t>
            </a:r>
            <a:r>
              <a:rPr lang="en-US" sz="1600" dirty="0" err="1">
                <a:latin typeface="Consolas" panose="020B0609020204030204" pitchFamily="49" charset="0"/>
              </a:rPr>
              <a:t>m$aggregate</a:t>
            </a:r>
            <a:r>
              <a:rPr lang="en-US" sz="1600" dirty="0">
                <a:latin typeface="Consolas" panose="020B0609020204030204" pitchFamily="49" charset="0"/>
              </a:rPr>
              <a:t>(</a:t>
            </a:r>
          </a:p>
          <a:p>
            <a:pPr marL="45720" indent="0">
              <a:spcBef>
                <a:spcPts val="0"/>
              </a:spcBef>
              <a:buNone/>
            </a:pPr>
            <a:r>
              <a:rPr lang="en-US" sz="1600" dirty="0">
                <a:latin typeface="Consolas" panose="020B0609020204030204" pitchFamily="49" charset="0"/>
              </a:rPr>
              <a:t>  '[{"$group"  : {"_id":"$Rating",</a:t>
            </a:r>
          </a:p>
          <a:p>
            <a:pPr marL="45720" indent="0">
              <a:spcBef>
                <a:spcPts val="0"/>
              </a:spcBef>
              <a:buNone/>
            </a:pPr>
            <a:r>
              <a:rPr lang="en-US" sz="1600" dirty="0">
                <a:latin typeface="Consolas" panose="020B0609020204030204" pitchFamily="49" charset="0"/>
              </a:rPr>
              <a:t>                  "count"   : {"$sum":1},</a:t>
            </a:r>
          </a:p>
          <a:p>
            <a:pPr marL="45720" indent="0">
              <a:spcBef>
                <a:spcPts val="0"/>
              </a:spcBef>
              <a:buNone/>
            </a:pPr>
            <a:r>
              <a:rPr lang="en-US" sz="1600" dirty="0">
                <a:latin typeface="Consolas" panose="020B0609020204030204" pitchFamily="49" charset="0"/>
              </a:rPr>
              <a:t>                  "average" : {"$avg":"$Length" }</a:t>
            </a:r>
          </a:p>
          <a:p>
            <a:pPr marL="45720" indent="0">
              <a:spcBef>
                <a:spcPts val="0"/>
              </a:spcBef>
              <a:buNone/>
            </a:pPr>
            <a:r>
              <a:rPr lang="en-US" sz="1600" dirty="0">
                <a:latin typeface="Consolas" panose="020B0609020204030204" pitchFamily="49" charset="0"/>
              </a:rPr>
              <a:t>                 }</a:t>
            </a:r>
          </a:p>
          <a:p>
            <a:pPr marL="45720" indent="0">
              <a:spcBef>
                <a:spcPts val="0"/>
              </a:spcBef>
              <a:buNone/>
            </a:pPr>
            <a:r>
              <a:rPr lang="en-US" sz="1600" dirty="0">
                <a:latin typeface="Consolas" panose="020B0609020204030204" pitchFamily="49" charset="0"/>
              </a:rPr>
              <a:t>    },</a:t>
            </a:r>
          </a:p>
          <a:p>
            <a:pPr marL="45720" indent="0">
              <a:spcBef>
                <a:spcPts val="0"/>
              </a:spcBef>
              <a:buNone/>
            </a:pPr>
            <a:r>
              <a:rPr lang="en-US" sz="1600" dirty="0">
                <a:latin typeface="Consolas" panose="020B0609020204030204" pitchFamily="49" charset="0"/>
              </a:rPr>
              <a:t>    {"$sort"   : { "count" : -1} } ]',</a:t>
            </a:r>
          </a:p>
          <a:p>
            <a:pPr marL="45720" indent="0">
              <a:spcBef>
                <a:spcPts val="0"/>
              </a:spcBef>
              <a:buNone/>
            </a:pPr>
            <a:r>
              <a:rPr lang="en-US" sz="1600" dirty="0">
                <a:latin typeface="Consolas" panose="020B0609020204030204" pitchFamily="49" charset="0"/>
              </a:rPr>
              <a:t>  options = '{"</a:t>
            </a:r>
            <a:r>
              <a:rPr lang="en-US" sz="1600" dirty="0" err="1">
                <a:latin typeface="Consolas" panose="020B0609020204030204" pitchFamily="49" charset="0"/>
              </a:rPr>
              <a:t>allowDiskUse</a:t>
            </a:r>
            <a:r>
              <a:rPr lang="en-US" sz="1600" dirty="0">
                <a:latin typeface="Consolas" panose="020B0609020204030204" pitchFamily="49" charset="0"/>
              </a:rPr>
              <a:t>":true}'</a:t>
            </a:r>
          </a:p>
          <a:p>
            <a:pPr marL="45720" indent="0">
              <a:spcBef>
                <a:spcPts val="0"/>
              </a:spcBef>
              <a:buNone/>
            </a:pPr>
            <a:r>
              <a:rPr lang="en-US" sz="1600" dirty="0">
                <a:latin typeface="Consolas" panose="020B0609020204030204" pitchFamily="49" charset="0"/>
              </a:rPr>
              <a:t>)</a:t>
            </a:r>
          </a:p>
          <a:p>
            <a:pPr marL="45720" indent="0">
              <a:spcBef>
                <a:spcPts val="0"/>
              </a:spcBef>
              <a:buNone/>
            </a:pPr>
            <a:r>
              <a:rPr lang="en-US" sz="1600" dirty="0">
                <a:solidFill>
                  <a:schemeClr val="accent3">
                    <a:lumMod val="75000"/>
                  </a:schemeClr>
                </a:solidFill>
                <a:latin typeface="Consolas" panose="020B0609020204030204" pitchFamily="49" charset="0"/>
              </a:rPr>
              <a:t># name the columns</a:t>
            </a:r>
          </a:p>
          <a:p>
            <a:pPr marL="45720" indent="0">
              <a:spcBef>
                <a:spcPts val="0"/>
              </a:spcBef>
              <a:buNone/>
            </a:pPr>
            <a:r>
              <a:rPr lang="en-US" sz="1600" dirty="0">
                <a:latin typeface="Consolas" panose="020B0609020204030204" pitchFamily="49" charset="0"/>
              </a:rPr>
              <a:t>names(stats) &lt;- c("rating", "count", "average")</a:t>
            </a:r>
          </a:p>
          <a:p>
            <a:pPr marL="45720" indent="0">
              <a:spcBef>
                <a:spcPts val="0"/>
              </a:spcBef>
              <a:buNone/>
            </a:pPr>
            <a:r>
              <a:rPr lang="en-US" sz="1600" dirty="0">
                <a:latin typeface="Consolas" panose="020B0609020204030204" pitchFamily="49" charset="0"/>
              </a:rPr>
              <a:t>print(stats)</a:t>
            </a:r>
          </a:p>
          <a:p>
            <a:pPr marL="45720" indent="0">
              <a:spcBef>
                <a:spcPts val="0"/>
              </a:spcBef>
              <a:buNone/>
            </a:pPr>
            <a:endParaRPr lang="en-US" sz="1600" dirty="0">
              <a:latin typeface="Consolas" panose="020B0609020204030204" pitchFamily="49" charset="0"/>
            </a:endParaRPr>
          </a:p>
          <a:p>
            <a:pPr marL="45720" indent="0">
              <a:spcBef>
                <a:spcPts val="0"/>
              </a:spcBef>
              <a:buNone/>
            </a:pPr>
            <a:r>
              <a:rPr lang="en-US" sz="1600" dirty="0">
                <a:solidFill>
                  <a:schemeClr val="accent3">
                    <a:lumMod val="75000"/>
                  </a:schemeClr>
                </a:solidFill>
                <a:latin typeface="Consolas" panose="020B0609020204030204" pitchFamily="49" charset="0"/>
              </a:rPr>
              <a:t># plot the data</a:t>
            </a:r>
          </a:p>
          <a:p>
            <a:pPr marL="45720" indent="0">
              <a:spcBef>
                <a:spcPts val="0"/>
              </a:spcBef>
              <a:buNone/>
            </a:pPr>
            <a:r>
              <a:rPr lang="en-US" sz="1600" dirty="0">
                <a:latin typeface="Consolas" panose="020B0609020204030204" pitchFamily="49" charset="0"/>
              </a:rPr>
              <a:t>library(ggplot2)</a:t>
            </a:r>
          </a:p>
          <a:p>
            <a:pPr marL="45720" indent="0">
              <a:spcBef>
                <a:spcPts val="0"/>
              </a:spcBef>
              <a:buNone/>
            </a:pPr>
            <a:r>
              <a:rPr lang="en-US" sz="1600" dirty="0" err="1">
                <a:latin typeface="Consolas" panose="020B0609020204030204" pitchFamily="49" charset="0"/>
              </a:rPr>
              <a:t>ggplot</a:t>
            </a:r>
            <a:r>
              <a:rPr lang="en-US" sz="1600" dirty="0">
                <a:latin typeface="Consolas" panose="020B0609020204030204" pitchFamily="49" charset="0"/>
              </a:rPr>
              <a:t>(</a:t>
            </a:r>
            <a:r>
              <a:rPr lang="en-US" sz="1600" dirty="0" err="1">
                <a:latin typeface="Consolas" panose="020B0609020204030204" pitchFamily="49" charset="0"/>
              </a:rPr>
              <a:t>aes</a:t>
            </a:r>
            <a:r>
              <a:rPr lang="en-US" sz="1600" dirty="0">
                <a:latin typeface="Consolas" panose="020B0609020204030204" pitchFamily="49" charset="0"/>
              </a:rPr>
              <a:t>(rating, count), data = stats) + </a:t>
            </a:r>
            <a:r>
              <a:rPr lang="en-US" sz="1600" dirty="0" err="1">
                <a:latin typeface="Consolas" panose="020B0609020204030204" pitchFamily="49" charset="0"/>
              </a:rPr>
              <a:t>geom_col</a:t>
            </a:r>
            <a:r>
              <a:rPr lang="en-US" sz="1600" dirty="0">
                <a:latin typeface="Consolas" panose="020B0609020204030204" pitchFamily="49" charset="0"/>
              </a:rPr>
              <a:t>()</a:t>
            </a:r>
          </a:p>
        </p:txBody>
      </p:sp>
      <p:sp>
        <p:nvSpPr>
          <p:cNvPr id="6" name="Content Placeholder 5">
            <a:extLst>
              <a:ext uri="{FF2B5EF4-FFF2-40B4-BE49-F238E27FC236}">
                <a16:creationId xmlns:a16="http://schemas.microsoft.com/office/drawing/2014/main" id="{1B4E67D1-3F1C-4241-B2C5-329AD13502AE}"/>
              </a:ext>
            </a:extLst>
          </p:cNvPr>
          <p:cNvSpPr>
            <a:spLocks noGrp="1"/>
          </p:cNvSpPr>
          <p:nvPr>
            <p:ph sz="half" idx="2"/>
          </p:nvPr>
        </p:nvSpPr>
        <p:spPr>
          <a:xfrm>
            <a:off x="6751674" y="1719071"/>
            <a:ext cx="2154819" cy="4912233"/>
          </a:xfrm>
        </p:spPr>
        <p:txBody>
          <a:bodyPr/>
          <a:lstStyle/>
          <a:p>
            <a:pPr marL="45720" indent="0">
              <a:buNone/>
            </a:pPr>
            <a:r>
              <a:rPr lang="en-US" dirty="0" err="1"/>
              <a:t>allowDiskUse</a:t>
            </a:r>
            <a:r>
              <a:rPr lang="en-US" dirty="0"/>
              <a:t>	</a:t>
            </a:r>
          </a:p>
          <a:p>
            <a:r>
              <a:rPr lang="en-US" dirty="0"/>
              <a:t>Optional.</a:t>
            </a:r>
            <a:br>
              <a:rPr lang="en-US" dirty="0"/>
            </a:br>
            <a:br>
              <a:rPr lang="en-US" dirty="0"/>
            </a:br>
            <a:r>
              <a:rPr lang="en-US" dirty="0"/>
              <a:t>Enables writing to temporary files. </a:t>
            </a:r>
            <a:br>
              <a:rPr lang="en-US" dirty="0"/>
            </a:br>
            <a:br>
              <a:rPr lang="en-US" dirty="0"/>
            </a:br>
            <a:r>
              <a:rPr lang="en-US" dirty="0"/>
              <a:t>When true, aggregation stages can write data to the _</a:t>
            </a:r>
            <a:r>
              <a:rPr lang="en-US" dirty="0" err="1"/>
              <a:t>tmp</a:t>
            </a:r>
            <a:r>
              <a:rPr lang="en-US" dirty="0"/>
              <a:t> subdirectory in the </a:t>
            </a:r>
            <a:r>
              <a:rPr lang="en-US" dirty="0" err="1"/>
              <a:t>dbPath</a:t>
            </a:r>
            <a:r>
              <a:rPr lang="en-US" dirty="0"/>
              <a:t> directory.</a:t>
            </a:r>
          </a:p>
        </p:txBody>
      </p:sp>
      <p:sp>
        <p:nvSpPr>
          <p:cNvPr id="4" name="Title 3">
            <a:extLst>
              <a:ext uri="{FF2B5EF4-FFF2-40B4-BE49-F238E27FC236}">
                <a16:creationId xmlns:a16="http://schemas.microsoft.com/office/drawing/2014/main" id="{473F9E05-0883-4381-AB46-1F3E775DAC27}"/>
              </a:ext>
            </a:extLst>
          </p:cNvPr>
          <p:cNvSpPr>
            <a:spLocks noGrp="1"/>
          </p:cNvSpPr>
          <p:nvPr>
            <p:ph type="title"/>
          </p:nvPr>
        </p:nvSpPr>
        <p:spPr/>
        <p:txBody>
          <a:bodyPr/>
          <a:lstStyle/>
          <a:p>
            <a:r>
              <a:rPr lang="en-US" dirty="0"/>
              <a:t>Aggregation</a:t>
            </a:r>
          </a:p>
        </p:txBody>
      </p:sp>
    </p:spTree>
    <p:extLst>
      <p:ext uri="{BB962C8B-B14F-4D97-AF65-F5344CB8AC3E}">
        <p14:creationId xmlns:p14="http://schemas.microsoft.com/office/powerpoint/2010/main" val="2397778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EFB545-8B3F-4A01-9B59-769829F63460}"/>
              </a:ext>
            </a:extLst>
          </p:cNvPr>
          <p:cNvPicPr>
            <a:picLocks noChangeAspect="1"/>
          </p:cNvPicPr>
          <p:nvPr/>
        </p:nvPicPr>
        <p:blipFill>
          <a:blip r:embed="rId2"/>
          <a:stretch>
            <a:fillRect/>
          </a:stretch>
        </p:blipFill>
        <p:spPr>
          <a:xfrm>
            <a:off x="0" y="-26582"/>
            <a:ext cx="5684921" cy="6858000"/>
          </a:xfrm>
          <a:prstGeom prst="rect">
            <a:avLst/>
          </a:prstGeom>
        </p:spPr>
      </p:pic>
      <p:sp>
        <p:nvSpPr>
          <p:cNvPr id="16" name="Content Placeholder 15">
            <a:extLst>
              <a:ext uri="{FF2B5EF4-FFF2-40B4-BE49-F238E27FC236}">
                <a16:creationId xmlns:a16="http://schemas.microsoft.com/office/drawing/2014/main" id="{E98D8BAB-C076-45A2-90B8-243CAF34929E}"/>
              </a:ext>
            </a:extLst>
          </p:cNvPr>
          <p:cNvSpPr>
            <a:spLocks noGrp="1"/>
          </p:cNvSpPr>
          <p:nvPr>
            <p:ph idx="1"/>
          </p:nvPr>
        </p:nvSpPr>
        <p:spPr>
          <a:xfrm>
            <a:off x="5805377" y="1719071"/>
            <a:ext cx="2983515" cy="4407408"/>
          </a:xfrm>
        </p:spPr>
        <p:txBody>
          <a:bodyPr/>
          <a:lstStyle/>
          <a:p>
            <a:r>
              <a:rPr lang="en-US" sz="1800" dirty="0"/>
              <a:t>In most cases you start with </a:t>
            </a:r>
            <a:r>
              <a:rPr lang="en-US" sz="1800" dirty="0" err="1"/>
              <a:t>ggplot</a:t>
            </a:r>
            <a:r>
              <a:rPr lang="en-US" sz="1800" dirty="0"/>
              <a:t>(), supply a dataset and aesthetic mapping (with </a:t>
            </a:r>
            <a:r>
              <a:rPr lang="en-US" sz="1800" dirty="0" err="1"/>
              <a:t>aes</a:t>
            </a:r>
            <a:r>
              <a:rPr lang="en-US" sz="1800" dirty="0"/>
              <a:t>()).</a:t>
            </a:r>
          </a:p>
          <a:p>
            <a:pPr marL="45720" indent="0">
              <a:spcBef>
                <a:spcPts val="0"/>
              </a:spcBef>
              <a:buNone/>
            </a:pPr>
            <a:br>
              <a:rPr lang="en-US" sz="1400" dirty="0">
                <a:latin typeface="Consolas" panose="020B0609020204030204" pitchFamily="49" charset="0"/>
              </a:rPr>
            </a:br>
            <a:r>
              <a:rPr lang="en-US" sz="1400" dirty="0" err="1">
                <a:latin typeface="Consolas" panose="020B0609020204030204" pitchFamily="49" charset="0"/>
              </a:rPr>
              <a:t>ggplot</a:t>
            </a:r>
            <a:r>
              <a:rPr lang="en-US" sz="1400" dirty="0">
                <a:latin typeface="Consolas" panose="020B0609020204030204" pitchFamily="49" charset="0"/>
              </a:rPr>
              <a:t>(</a:t>
            </a:r>
            <a:r>
              <a:rPr lang="en-US" sz="1400" dirty="0" err="1">
                <a:latin typeface="Consolas" panose="020B0609020204030204" pitchFamily="49" charset="0"/>
              </a:rPr>
              <a:t>aes</a:t>
            </a:r>
            <a:r>
              <a:rPr lang="en-US" sz="1400" dirty="0">
                <a:latin typeface="Consolas" panose="020B0609020204030204" pitchFamily="49" charset="0"/>
              </a:rPr>
              <a:t>(rating, count), data = stats) + </a:t>
            </a:r>
            <a:r>
              <a:rPr lang="en-US" sz="1400" b="1" dirty="0" err="1">
                <a:solidFill>
                  <a:srgbClr val="C00000"/>
                </a:solidFill>
                <a:latin typeface="Consolas" panose="020B0609020204030204" pitchFamily="49" charset="0"/>
              </a:rPr>
              <a:t>geom_col</a:t>
            </a:r>
            <a:r>
              <a:rPr lang="en-US" sz="1400" b="1" dirty="0">
                <a:solidFill>
                  <a:srgbClr val="C00000"/>
                </a:solidFill>
                <a:latin typeface="Consolas" panose="020B0609020204030204" pitchFamily="49" charset="0"/>
              </a:rPr>
              <a:t>()</a:t>
            </a:r>
          </a:p>
          <a:p>
            <a:endParaRPr lang="en-US" dirty="0"/>
          </a:p>
        </p:txBody>
      </p:sp>
      <p:sp>
        <p:nvSpPr>
          <p:cNvPr id="15" name="Title 14">
            <a:extLst>
              <a:ext uri="{FF2B5EF4-FFF2-40B4-BE49-F238E27FC236}">
                <a16:creationId xmlns:a16="http://schemas.microsoft.com/office/drawing/2014/main" id="{39536115-A127-44FC-84AA-89A0E15AFBBC}"/>
              </a:ext>
            </a:extLst>
          </p:cNvPr>
          <p:cNvSpPr>
            <a:spLocks noGrp="1"/>
          </p:cNvSpPr>
          <p:nvPr>
            <p:ph type="title"/>
          </p:nvPr>
        </p:nvSpPr>
        <p:spPr>
          <a:xfrm>
            <a:off x="5842590" y="355847"/>
            <a:ext cx="2919669" cy="1054394"/>
          </a:xfrm>
        </p:spPr>
        <p:txBody>
          <a:bodyPr/>
          <a:lstStyle/>
          <a:p>
            <a:r>
              <a:rPr lang="en-US" dirty="0"/>
              <a:t>ggplot2</a:t>
            </a:r>
          </a:p>
        </p:txBody>
      </p:sp>
      <p:pic>
        <p:nvPicPr>
          <p:cNvPr id="18" name="Picture 17">
            <a:extLst>
              <a:ext uri="{FF2B5EF4-FFF2-40B4-BE49-F238E27FC236}">
                <a16:creationId xmlns:a16="http://schemas.microsoft.com/office/drawing/2014/main" id="{317218B1-6EE6-4295-BB9B-BE5360836A06}"/>
              </a:ext>
            </a:extLst>
          </p:cNvPr>
          <p:cNvPicPr>
            <a:picLocks noChangeAspect="1"/>
          </p:cNvPicPr>
          <p:nvPr/>
        </p:nvPicPr>
        <p:blipFill>
          <a:blip r:embed="rId3"/>
          <a:stretch>
            <a:fillRect/>
          </a:stretch>
        </p:blipFill>
        <p:spPr>
          <a:xfrm>
            <a:off x="5932889" y="3706399"/>
            <a:ext cx="2856003" cy="2859205"/>
          </a:xfrm>
          <a:prstGeom prst="rect">
            <a:avLst/>
          </a:prstGeom>
        </p:spPr>
      </p:pic>
    </p:spTree>
    <p:extLst>
      <p:ext uri="{BB962C8B-B14F-4D97-AF65-F5344CB8AC3E}">
        <p14:creationId xmlns:p14="http://schemas.microsoft.com/office/powerpoint/2010/main" val="37542629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A1B55-DAC8-466F-81B5-C5F432091C1B}"/>
              </a:ext>
            </a:extLst>
          </p:cNvPr>
          <p:cNvSpPr>
            <a:spLocks noGrp="1"/>
          </p:cNvSpPr>
          <p:nvPr>
            <p:ph idx="1"/>
          </p:nvPr>
        </p:nvSpPr>
        <p:spPr/>
        <p:txBody>
          <a:bodyPr>
            <a:noAutofit/>
          </a:bodyPr>
          <a:lstStyle/>
          <a:p>
            <a:pPr marL="45720" indent="0">
              <a:spcBef>
                <a:spcPts val="0"/>
              </a:spcBef>
              <a:spcAft>
                <a:spcPts val="0"/>
              </a:spcAft>
              <a:buNone/>
            </a:pPr>
            <a:r>
              <a:rPr lang="en-US" sz="1600" dirty="0"/>
              <a:t>Is there a </a:t>
            </a:r>
            <a:r>
              <a:rPr lang="en-US" sz="1600" dirty="0" err="1"/>
              <a:t>correclation</a:t>
            </a:r>
            <a:r>
              <a:rPr lang="en-US" sz="1600" dirty="0"/>
              <a:t> between number of lines a character recites and their average </a:t>
            </a:r>
            <a:r>
              <a:rPr lang="en-US" sz="1600" dirty="0" err="1"/>
              <a:t>lenghth</a:t>
            </a:r>
            <a:r>
              <a:rPr lang="en-US" sz="1600" dirty="0"/>
              <a:t>?  That is, do major characters have longer lines than minor characters?</a:t>
            </a:r>
          </a:p>
          <a:p>
            <a:pPr marL="45720" indent="0">
              <a:spcBef>
                <a:spcPts val="0"/>
              </a:spcBef>
              <a:spcAft>
                <a:spcPts val="0"/>
              </a:spcAft>
              <a:buNone/>
            </a:pPr>
            <a:endParaRPr lang="en-US" sz="1400" dirty="0">
              <a:latin typeface="Consolas" panose="020B0609020204030204" pitchFamily="49" charset="0"/>
            </a:endParaRPr>
          </a:p>
          <a:p>
            <a:pPr marL="45720" indent="0">
              <a:spcBef>
                <a:spcPts val="0"/>
              </a:spcBef>
              <a:spcAft>
                <a:spcPts val="0"/>
              </a:spcAft>
              <a:buNone/>
            </a:pPr>
            <a:r>
              <a:rPr lang="en-US" sz="1400" dirty="0">
                <a:latin typeface="Consolas" panose="020B0609020204030204" pitchFamily="49" charset="0"/>
              </a:rPr>
              <a:t>stats &lt;- </a:t>
            </a:r>
            <a:r>
              <a:rPr lang="en-US" sz="1400" dirty="0" err="1">
                <a:latin typeface="Consolas" panose="020B0609020204030204" pitchFamily="49" charset="0"/>
              </a:rPr>
              <a:t>s$aggregate</a:t>
            </a:r>
            <a:r>
              <a:rPr lang="en-US" sz="1400" dirty="0">
                <a:latin typeface="Consolas" panose="020B0609020204030204" pitchFamily="49" charset="0"/>
              </a:rPr>
              <a:t>(</a:t>
            </a:r>
          </a:p>
          <a:p>
            <a:pPr marL="45720" indent="0">
              <a:spcBef>
                <a:spcPts val="0"/>
              </a:spcBef>
              <a:spcAft>
                <a:spcPts val="0"/>
              </a:spcAft>
              <a:buNone/>
            </a:pPr>
            <a:r>
              <a:rPr lang="en-US" sz="1400" dirty="0">
                <a:latin typeface="Consolas" panose="020B0609020204030204" pitchFamily="49" charset="0"/>
              </a:rPr>
              <a:t>  '[ { "$match"   : { "type"  : "line' </a:t>
            </a:r>
            <a:r>
              <a:rPr lang="en-US" sz="1200" i="1" dirty="0">
                <a:solidFill>
                  <a:srgbClr val="7030A0"/>
                </a:solidFill>
                <a:latin typeface="Consolas" panose="020B0609020204030204" pitchFamily="49" charset="0"/>
              </a:rPr>
              <a:t>&lt;a</a:t>
            </a:r>
            <a:r>
              <a:rPr lang="en-US" sz="1200" i="1" dirty="0">
                <a:solidFill>
                  <a:srgbClr val="7030A0"/>
                </a:solidFill>
              </a:rPr>
              <a:t>nd maybe other criteria&gt; </a:t>
            </a:r>
            <a:r>
              <a:rPr lang="en-US" sz="1400" dirty="0">
                <a:latin typeface="Consolas" panose="020B0609020204030204" pitchFamily="49" charset="0"/>
              </a:rPr>
              <a:t>} },</a:t>
            </a:r>
          </a:p>
          <a:p>
            <a:pPr marL="45720" indent="0">
              <a:spcBef>
                <a:spcPts val="0"/>
              </a:spcBef>
              <a:spcAft>
                <a:spcPts val="0"/>
              </a:spcAft>
              <a:buNone/>
            </a:pPr>
            <a:r>
              <a:rPr lang="en-US" sz="1400" dirty="0">
                <a:latin typeface="Consolas" panose="020B0609020204030204" pitchFamily="49" charset="0"/>
              </a:rPr>
              <a:t>     { "$project" : {</a:t>
            </a:r>
          </a:p>
          <a:p>
            <a:pPr marL="45720" indent="0">
              <a:spcBef>
                <a:spcPts val="0"/>
              </a:spcBef>
              <a:spcAft>
                <a:spcPts val="0"/>
              </a:spcAft>
              <a:buNone/>
            </a:pPr>
            <a:r>
              <a:rPr lang="en-US" sz="1400" dirty="0">
                <a:latin typeface="Consolas" panose="020B0609020204030204" pitchFamily="49" charset="0"/>
              </a:rPr>
              <a:t>                     "speaker" : 1,</a:t>
            </a:r>
          </a:p>
          <a:p>
            <a:pPr marL="45720" indent="0">
              <a:spcBef>
                <a:spcPts val="0"/>
              </a:spcBef>
              <a:spcAft>
                <a:spcPts val="0"/>
              </a:spcAft>
              <a:buNone/>
            </a:pPr>
            <a:r>
              <a:rPr lang="en-US" sz="1400" dirty="0">
                <a:latin typeface="Consolas" panose="020B0609020204030204" pitchFamily="49" charset="0"/>
              </a:rPr>
              <a:t>                     "length" : { "$</a:t>
            </a:r>
            <a:r>
              <a:rPr lang="en-US" sz="1400" dirty="0" err="1">
                <a:latin typeface="Consolas" panose="020B0609020204030204" pitchFamily="49" charset="0"/>
              </a:rPr>
              <a:t>strLenCP</a:t>
            </a:r>
            <a:r>
              <a:rPr lang="en-US" sz="1400" dirty="0">
                <a:latin typeface="Consolas" panose="020B0609020204030204" pitchFamily="49" charset="0"/>
              </a:rPr>
              <a:t>" : "$</a:t>
            </a:r>
            <a:r>
              <a:rPr lang="en-US" sz="1400" dirty="0" err="1">
                <a:latin typeface="Consolas" panose="020B0609020204030204" pitchFamily="49" charset="0"/>
              </a:rPr>
              <a:t>text_entry</a:t>
            </a:r>
            <a:r>
              <a:rPr lang="en-US" sz="1400" dirty="0">
                <a:latin typeface="Consolas" panose="020B0609020204030204" pitchFamily="49" charset="0"/>
              </a:rPr>
              <a:t>" }</a:t>
            </a:r>
          </a:p>
          <a:p>
            <a:pPr marL="45720" indent="0">
              <a:spcBef>
                <a:spcPts val="0"/>
              </a:spcBef>
              <a:spcAft>
                <a:spcPts val="0"/>
              </a:spcAft>
              <a:buNone/>
            </a:pPr>
            <a:r>
              <a:rPr lang="en-US" sz="1400" dirty="0">
                <a:latin typeface="Consolas" panose="020B0609020204030204" pitchFamily="49" charset="0"/>
              </a:rPr>
              <a:t>                    }</a:t>
            </a:r>
          </a:p>
          <a:p>
            <a:pPr marL="45720" indent="0">
              <a:spcBef>
                <a:spcPts val="0"/>
              </a:spcBef>
              <a:spcAft>
                <a:spcPts val="0"/>
              </a:spcAft>
              <a:buNone/>
            </a:pPr>
            <a:r>
              <a:rPr lang="en-US" sz="1400" dirty="0">
                <a:latin typeface="Consolas" panose="020B0609020204030204" pitchFamily="49" charset="0"/>
              </a:rPr>
              <a:t>     },</a:t>
            </a:r>
          </a:p>
          <a:p>
            <a:pPr marL="45720" indent="0">
              <a:spcBef>
                <a:spcPts val="0"/>
              </a:spcBef>
              <a:spcAft>
                <a:spcPts val="0"/>
              </a:spcAft>
              <a:buNone/>
            </a:pPr>
            <a:r>
              <a:rPr lang="en-US" sz="1400" dirty="0">
                <a:latin typeface="Consolas" panose="020B0609020204030204" pitchFamily="49" charset="0"/>
              </a:rPr>
              <a:t>     { "$group"   : {</a:t>
            </a:r>
          </a:p>
          <a:p>
            <a:pPr marL="45720" indent="0">
              <a:spcBef>
                <a:spcPts val="0"/>
              </a:spcBef>
              <a:spcAft>
                <a:spcPts val="0"/>
              </a:spcAft>
              <a:buNone/>
            </a:pPr>
            <a:r>
              <a:rPr lang="en-US" sz="1400" dirty="0">
                <a:latin typeface="Consolas" panose="020B0609020204030204" pitchFamily="49" charset="0"/>
              </a:rPr>
              <a:t>                     "_id" : "$speaker",</a:t>
            </a:r>
          </a:p>
          <a:p>
            <a:pPr marL="45720" indent="0">
              <a:spcBef>
                <a:spcPts val="0"/>
              </a:spcBef>
              <a:spcAft>
                <a:spcPts val="0"/>
              </a:spcAft>
              <a:buNone/>
            </a:pPr>
            <a:r>
              <a:rPr lang="en-US" sz="1400" dirty="0">
                <a:latin typeface="Consolas" panose="020B0609020204030204" pitchFamily="49" charset="0"/>
              </a:rPr>
              <a:t>                     "</a:t>
            </a:r>
            <a:r>
              <a:rPr lang="en-US" sz="1400" dirty="0" err="1">
                <a:latin typeface="Consolas" panose="020B0609020204030204" pitchFamily="49" charset="0"/>
              </a:rPr>
              <a:t>avg_line_length</a:t>
            </a:r>
            <a:r>
              <a:rPr lang="en-US" sz="1400" dirty="0">
                <a:latin typeface="Consolas" panose="020B0609020204030204" pitchFamily="49" charset="0"/>
              </a:rPr>
              <a:t>" : { "$avg" : "$length" },</a:t>
            </a:r>
          </a:p>
          <a:p>
            <a:pPr marL="45720" indent="0">
              <a:spcBef>
                <a:spcPts val="0"/>
              </a:spcBef>
              <a:spcAft>
                <a:spcPts val="0"/>
              </a:spcAft>
              <a:buNone/>
            </a:pPr>
            <a:r>
              <a:rPr lang="en-US" sz="1400" dirty="0">
                <a:latin typeface="Consolas" panose="020B0609020204030204" pitchFamily="49" charset="0"/>
              </a:rPr>
              <a:t>                     "</a:t>
            </a:r>
            <a:r>
              <a:rPr lang="en-US" sz="1400" dirty="0" err="1">
                <a:latin typeface="Consolas" panose="020B0609020204030204" pitchFamily="49" charset="0"/>
              </a:rPr>
              <a:t>number_of_lines</a:t>
            </a:r>
            <a:r>
              <a:rPr lang="en-US" sz="1400" dirty="0">
                <a:latin typeface="Consolas" panose="020B0609020204030204" pitchFamily="49" charset="0"/>
              </a:rPr>
              <a:t>" : { "$sum" : 1 }</a:t>
            </a:r>
          </a:p>
          <a:p>
            <a:pPr marL="45720" indent="0">
              <a:spcBef>
                <a:spcPts val="0"/>
              </a:spcBef>
              <a:spcAft>
                <a:spcPts val="0"/>
              </a:spcAft>
              <a:buNone/>
            </a:pPr>
            <a:r>
              <a:rPr lang="en-US" sz="1400" dirty="0">
                <a:latin typeface="Consolas" panose="020B0609020204030204" pitchFamily="49" charset="0"/>
              </a:rPr>
              <a:t>                    }</a:t>
            </a:r>
          </a:p>
          <a:p>
            <a:pPr marL="45720" indent="0">
              <a:spcBef>
                <a:spcPts val="0"/>
              </a:spcBef>
              <a:spcAft>
                <a:spcPts val="0"/>
              </a:spcAft>
              <a:buNone/>
            </a:pPr>
            <a:r>
              <a:rPr lang="en-US" sz="1400" dirty="0">
                <a:latin typeface="Consolas" panose="020B0609020204030204" pitchFamily="49" charset="0"/>
              </a:rPr>
              <a:t>     },</a:t>
            </a:r>
          </a:p>
          <a:p>
            <a:pPr marL="45720" indent="0">
              <a:spcBef>
                <a:spcPts val="0"/>
              </a:spcBef>
              <a:spcAft>
                <a:spcPts val="0"/>
              </a:spcAft>
              <a:buNone/>
            </a:pPr>
            <a:r>
              <a:rPr lang="en-US" sz="1400" dirty="0">
                <a:latin typeface="Consolas" panose="020B0609020204030204" pitchFamily="49" charset="0"/>
              </a:rPr>
              <a:t>     { "$sort"    : { "</a:t>
            </a:r>
            <a:r>
              <a:rPr lang="en-US" sz="1400" dirty="0" err="1">
                <a:latin typeface="Consolas" panose="020B0609020204030204" pitchFamily="49" charset="0"/>
              </a:rPr>
              <a:t>number_of_lines</a:t>
            </a:r>
            <a:r>
              <a:rPr lang="en-US" sz="1400" dirty="0">
                <a:latin typeface="Consolas" panose="020B0609020204030204" pitchFamily="49" charset="0"/>
              </a:rPr>
              <a:t>" : -1 } }</a:t>
            </a:r>
          </a:p>
          <a:p>
            <a:pPr marL="45720" indent="0">
              <a:spcBef>
                <a:spcPts val="0"/>
              </a:spcBef>
              <a:spcAft>
                <a:spcPts val="0"/>
              </a:spcAft>
              <a:buNone/>
            </a:pPr>
            <a:r>
              <a:rPr lang="en-US" sz="1400" dirty="0">
                <a:latin typeface="Consolas" panose="020B0609020204030204" pitchFamily="49" charset="0"/>
              </a:rPr>
              <a:t>  ]')</a:t>
            </a:r>
          </a:p>
          <a:p>
            <a:pPr marL="45720" indent="0">
              <a:spcBef>
                <a:spcPts val="0"/>
              </a:spcBef>
              <a:spcAft>
                <a:spcPts val="0"/>
              </a:spcAft>
              <a:buNone/>
            </a:pPr>
            <a:endParaRPr lang="en-US" sz="1400" dirty="0">
              <a:latin typeface="Consolas" panose="020B0609020204030204" pitchFamily="49" charset="0"/>
            </a:endParaRPr>
          </a:p>
          <a:p>
            <a:pPr marL="45720" indent="0">
              <a:spcBef>
                <a:spcPts val="0"/>
              </a:spcBef>
              <a:spcAft>
                <a:spcPts val="0"/>
              </a:spcAft>
              <a:buNone/>
            </a:pPr>
            <a:r>
              <a:rPr lang="en-US" sz="1400" dirty="0" err="1">
                <a:latin typeface="Consolas" panose="020B0609020204030204" pitchFamily="49" charset="0"/>
              </a:rPr>
              <a:t>ggplot</a:t>
            </a:r>
            <a:r>
              <a:rPr lang="en-US" sz="1400" dirty="0">
                <a:latin typeface="Consolas" panose="020B0609020204030204" pitchFamily="49" charset="0"/>
              </a:rPr>
              <a:t>(data = stats) +</a:t>
            </a:r>
          </a:p>
          <a:p>
            <a:pPr marL="45720" indent="0">
              <a:spcBef>
                <a:spcPts val="0"/>
              </a:spcBef>
              <a:spcAft>
                <a:spcPts val="0"/>
              </a:spcAft>
              <a:buNone/>
            </a:pPr>
            <a:r>
              <a:rPr lang="en-US" sz="1400" dirty="0">
                <a:latin typeface="Consolas" panose="020B0609020204030204" pitchFamily="49" charset="0"/>
              </a:rPr>
              <a:t>       </a:t>
            </a:r>
            <a:r>
              <a:rPr lang="en-US" sz="1400" b="1" dirty="0" err="1">
                <a:solidFill>
                  <a:srgbClr val="C00000"/>
                </a:solidFill>
                <a:latin typeface="Consolas" panose="020B0609020204030204" pitchFamily="49" charset="0"/>
              </a:rPr>
              <a:t>geom_point</a:t>
            </a:r>
            <a:r>
              <a:rPr lang="en-US" sz="1400" dirty="0">
                <a:latin typeface="Consolas" panose="020B0609020204030204" pitchFamily="49" charset="0"/>
              </a:rPr>
              <a:t>(mapping = </a:t>
            </a:r>
            <a:r>
              <a:rPr lang="en-US" sz="1400" dirty="0" err="1">
                <a:latin typeface="Consolas" panose="020B0609020204030204" pitchFamily="49" charset="0"/>
              </a:rPr>
              <a:t>aes</a:t>
            </a:r>
            <a:r>
              <a:rPr lang="en-US" sz="1400" dirty="0">
                <a:latin typeface="Consolas" panose="020B0609020204030204" pitchFamily="49" charset="0"/>
              </a:rPr>
              <a:t>(x = </a:t>
            </a:r>
            <a:r>
              <a:rPr lang="en-US" sz="1400" dirty="0" err="1">
                <a:latin typeface="Consolas" panose="020B0609020204030204" pitchFamily="49" charset="0"/>
              </a:rPr>
              <a:t>number_of_lines</a:t>
            </a:r>
            <a:r>
              <a:rPr lang="en-US" sz="1400" dirty="0">
                <a:latin typeface="Consolas" panose="020B0609020204030204" pitchFamily="49" charset="0"/>
              </a:rPr>
              <a:t>,</a:t>
            </a:r>
          </a:p>
          <a:p>
            <a:pPr marL="45720" indent="0">
              <a:spcBef>
                <a:spcPts val="0"/>
              </a:spcBef>
              <a:spcAft>
                <a:spcPts val="0"/>
              </a:spcAft>
              <a:buNone/>
            </a:pPr>
            <a:r>
              <a:rPr lang="en-US" sz="1400" dirty="0">
                <a:latin typeface="Consolas" panose="020B0609020204030204" pitchFamily="49" charset="0"/>
              </a:rPr>
              <a:t>                                y = </a:t>
            </a:r>
            <a:r>
              <a:rPr lang="en-US" sz="1400" dirty="0" err="1">
                <a:latin typeface="Consolas" panose="020B0609020204030204" pitchFamily="49" charset="0"/>
              </a:rPr>
              <a:t>avg_line_length</a:t>
            </a:r>
            <a:r>
              <a:rPr lang="en-US" sz="1400" dirty="0">
                <a:latin typeface="Consolas" panose="020B0609020204030204" pitchFamily="49" charset="0"/>
              </a:rPr>
              <a:t>) )</a:t>
            </a:r>
          </a:p>
          <a:p>
            <a:pPr marL="45720" indent="0">
              <a:spcBef>
                <a:spcPts val="0"/>
              </a:spcBef>
              <a:spcAft>
                <a:spcPts val="0"/>
              </a:spcAft>
              <a:buNone/>
            </a:pPr>
            <a:endParaRPr lang="en-US" sz="1400" dirty="0">
              <a:latin typeface="Consolas" panose="020B0609020204030204" pitchFamily="49" charset="0"/>
            </a:endParaRPr>
          </a:p>
        </p:txBody>
      </p:sp>
      <p:sp>
        <p:nvSpPr>
          <p:cNvPr id="3" name="Title 2">
            <a:extLst>
              <a:ext uri="{FF2B5EF4-FFF2-40B4-BE49-F238E27FC236}">
                <a16:creationId xmlns:a16="http://schemas.microsoft.com/office/drawing/2014/main" id="{DDE8022B-BD4F-42A7-97F9-01874C2AFF79}"/>
              </a:ext>
            </a:extLst>
          </p:cNvPr>
          <p:cNvSpPr>
            <a:spLocks noGrp="1"/>
          </p:cNvSpPr>
          <p:nvPr>
            <p:ph type="title"/>
          </p:nvPr>
        </p:nvSpPr>
        <p:spPr/>
        <p:txBody>
          <a:bodyPr/>
          <a:lstStyle/>
          <a:p>
            <a:r>
              <a:rPr lang="en-US" dirty="0" err="1"/>
              <a:t>ggplot</a:t>
            </a:r>
            <a:r>
              <a:rPr lang="en-US" dirty="0"/>
              <a:t> for Scatter plots</a:t>
            </a:r>
          </a:p>
        </p:txBody>
      </p:sp>
    </p:spTree>
    <p:extLst>
      <p:ext uri="{BB962C8B-B14F-4D97-AF65-F5344CB8AC3E}">
        <p14:creationId xmlns:p14="http://schemas.microsoft.com/office/powerpoint/2010/main" val="383683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D7AC2E-43F2-4302-920E-4588288E3465}"/>
              </a:ext>
            </a:extLst>
          </p:cNvPr>
          <p:cNvSpPr>
            <a:spLocks noGrp="1"/>
          </p:cNvSpPr>
          <p:nvPr>
            <p:ph idx="1"/>
          </p:nvPr>
        </p:nvSpPr>
        <p:spPr>
          <a:xfrm>
            <a:off x="125818" y="1719071"/>
            <a:ext cx="4814909" cy="4407408"/>
          </a:xfrm>
        </p:spPr>
        <p:txBody>
          <a:bodyPr>
            <a:normAutofit/>
          </a:bodyPr>
          <a:lstStyle/>
          <a:p>
            <a:pPr marL="45720" indent="0">
              <a:buNone/>
            </a:pPr>
            <a:r>
              <a:rPr lang="en-US" sz="1800" dirty="0">
                <a:latin typeface="Consolas" panose="020B0609020204030204" pitchFamily="49" charset="0"/>
              </a:rPr>
              <a:t>"$match" : { "type"  : "line' }</a:t>
            </a:r>
          </a:p>
          <a:p>
            <a:r>
              <a:rPr lang="en-US" sz="1600" b="1" dirty="0"/>
              <a:t>We see an average line length of</a:t>
            </a:r>
            <a:br>
              <a:rPr lang="en-US" sz="1600" b="1" dirty="0"/>
            </a:br>
            <a:r>
              <a:rPr lang="en-US" sz="1600" b="1" dirty="0"/>
              <a:t>about 39 characters</a:t>
            </a:r>
          </a:p>
          <a:p>
            <a:r>
              <a:rPr lang="en-US" sz="1600" b="1" dirty="0"/>
              <a:t>We see a huge variation in line</a:t>
            </a:r>
            <a:br>
              <a:rPr lang="en-US" sz="1600" b="1" dirty="0"/>
            </a:br>
            <a:r>
              <a:rPr lang="en-US" sz="1600" b="1" dirty="0"/>
              <a:t>length of characters with a small </a:t>
            </a:r>
            <a:br>
              <a:rPr lang="en-US" sz="1600" b="1" dirty="0"/>
            </a:br>
            <a:r>
              <a:rPr lang="en-US" sz="1600" b="1" dirty="0"/>
              <a:t>number of lines.</a:t>
            </a:r>
          </a:p>
          <a:p>
            <a:pPr marL="45720" indent="0">
              <a:buNone/>
            </a:pPr>
            <a:r>
              <a:rPr lang="en-US" sz="1400" b="1" dirty="0">
                <a:latin typeface="Consolas" panose="020B0609020204030204" pitchFamily="49" charset="0"/>
              </a:rPr>
              <a:t>_id         </a:t>
            </a:r>
            <a:r>
              <a:rPr lang="en-US" sz="1400" b="1" dirty="0" err="1">
                <a:latin typeface="Consolas" panose="020B0609020204030204" pitchFamily="49" charset="0"/>
              </a:rPr>
              <a:t>avg_line_length</a:t>
            </a:r>
            <a:r>
              <a:rPr lang="en-US" sz="1400" b="1" dirty="0">
                <a:latin typeface="Consolas" panose="020B0609020204030204" pitchFamily="49" charset="0"/>
              </a:rPr>
              <a:t>  #_</a:t>
            </a:r>
            <a:r>
              <a:rPr lang="en-US" sz="1400" b="1" dirty="0" err="1">
                <a:latin typeface="Consolas" panose="020B0609020204030204" pitchFamily="49" charset="0"/>
              </a:rPr>
              <a:t>of_lines</a:t>
            </a:r>
            <a:endParaRPr lang="en-US" sz="1400" b="1" dirty="0">
              <a:latin typeface="Consolas" panose="020B0609020204030204" pitchFamily="49" charset="0"/>
            </a:endParaRPr>
          </a:p>
          <a:p>
            <a:pPr marL="45720" indent="0">
              <a:spcAft>
                <a:spcPts val="0"/>
              </a:spcAft>
              <a:buNone/>
            </a:pPr>
            <a:r>
              <a:rPr lang="en-US" sz="1400" b="1" dirty="0">
                <a:latin typeface="Consolas" panose="020B0609020204030204" pitchFamily="49" charset="0"/>
              </a:rPr>
              <a:t>Sentinels   69.66667               3</a:t>
            </a:r>
          </a:p>
          <a:p>
            <a:pPr marL="45720" indent="0">
              <a:spcAft>
                <a:spcPts val="0"/>
              </a:spcAft>
              <a:buNone/>
            </a:pPr>
            <a:r>
              <a:rPr lang="en-US" sz="1400" b="1" dirty="0">
                <a:latin typeface="Consolas" panose="020B0609020204030204" pitchFamily="49" charset="0"/>
              </a:rPr>
              <a:t>Crier       63.50000               4</a:t>
            </a:r>
          </a:p>
          <a:p>
            <a:pPr marL="45720" indent="0">
              <a:spcAft>
                <a:spcPts val="0"/>
              </a:spcAft>
              <a:buNone/>
            </a:pPr>
            <a:r>
              <a:rPr lang="en-US" sz="1400" b="1" dirty="0">
                <a:latin typeface="Consolas" panose="020B0609020204030204" pitchFamily="49" charset="0"/>
              </a:rPr>
              <a:t>GARDENER    61.50000               8</a:t>
            </a:r>
          </a:p>
          <a:p>
            <a:pPr marL="45720" indent="0">
              <a:spcAft>
                <a:spcPts val="0"/>
              </a:spcAft>
              <a:buNone/>
            </a:pPr>
            <a:endParaRPr lang="en-US" sz="1400" b="1" dirty="0">
              <a:latin typeface="Consolas" panose="020B0609020204030204" pitchFamily="49" charset="0"/>
            </a:endParaRPr>
          </a:p>
          <a:p>
            <a:pPr>
              <a:spcAft>
                <a:spcPts val="0"/>
              </a:spcAft>
            </a:pPr>
            <a:r>
              <a:rPr lang="en-US" sz="1600" b="1" dirty="0"/>
              <a:t>Here's a line from the Sentinels in Henry</a:t>
            </a:r>
            <a:br>
              <a:rPr lang="en-US" sz="1600" b="1" dirty="0"/>
            </a:br>
            <a:r>
              <a:rPr lang="en-US" sz="1600" b="1" dirty="0"/>
              <a:t>VI Part 2: "The French leap over the walls</a:t>
            </a:r>
            <a:br>
              <a:rPr lang="en-US" sz="1600" b="1" dirty="0"/>
            </a:br>
            <a:r>
              <a:rPr lang="en-US" sz="1600" b="1" dirty="0"/>
              <a:t>in their shirts.  Enter, several ways, the </a:t>
            </a:r>
            <a:br>
              <a:rPr lang="en-US" sz="1600" b="1" dirty="0"/>
            </a:br>
            <a:r>
              <a:rPr lang="en-US" sz="1600" b="1" dirty="0"/>
              <a:t>BASTARD OF ORLEANS, ALENCON, and </a:t>
            </a:r>
            <a:br>
              <a:rPr lang="en-US" sz="1600" b="1" dirty="0"/>
            </a:br>
            <a:r>
              <a:rPr lang="en-US" sz="1600" b="1" dirty="0"/>
              <a:t>REIGNIER, half ready, and half unready</a:t>
            </a:r>
          </a:p>
          <a:p>
            <a:pPr marL="45720" indent="0">
              <a:spcAft>
                <a:spcPts val="0"/>
              </a:spcAft>
              <a:buNone/>
            </a:pPr>
            <a:endParaRPr lang="en-US" sz="1400" b="1" dirty="0">
              <a:latin typeface="Consolas" panose="020B0609020204030204" pitchFamily="49" charset="0"/>
            </a:endParaRPr>
          </a:p>
        </p:txBody>
      </p:sp>
      <p:sp>
        <p:nvSpPr>
          <p:cNvPr id="3" name="Title 2">
            <a:extLst>
              <a:ext uri="{FF2B5EF4-FFF2-40B4-BE49-F238E27FC236}">
                <a16:creationId xmlns:a16="http://schemas.microsoft.com/office/drawing/2014/main" id="{BEEB5EF3-98DC-44C8-8B91-C42990B58EEF}"/>
              </a:ext>
            </a:extLst>
          </p:cNvPr>
          <p:cNvSpPr>
            <a:spLocks noGrp="1"/>
          </p:cNvSpPr>
          <p:nvPr>
            <p:ph type="title"/>
          </p:nvPr>
        </p:nvSpPr>
        <p:spPr/>
        <p:txBody>
          <a:bodyPr/>
          <a:lstStyle/>
          <a:p>
            <a:r>
              <a:rPr lang="en-US" dirty="0"/>
              <a:t>Shakespeare Scatter Plot #1</a:t>
            </a:r>
          </a:p>
        </p:txBody>
      </p:sp>
      <p:pic>
        <p:nvPicPr>
          <p:cNvPr id="5" name="Picture 4">
            <a:extLst>
              <a:ext uri="{FF2B5EF4-FFF2-40B4-BE49-F238E27FC236}">
                <a16:creationId xmlns:a16="http://schemas.microsoft.com/office/drawing/2014/main" id="{76C331F6-DB0A-452A-B593-13CB1A8F5B85}"/>
              </a:ext>
            </a:extLst>
          </p:cNvPr>
          <p:cNvPicPr>
            <a:picLocks noChangeAspect="1"/>
          </p:cNvPicPr>
          <p:nvPr/>
        </p:nvPicPr>
        <p:blipFill>
          <a:blip r:embed="rId2"/>
          <a:stretch>
            <a:fillRect/>
          </a:stretch>
        </p:blipFill>
        <p:spPr>
          <a:xfrm>
            <a:off x="4242091" y="1653362"/>
            <a:ext cx="4814909" cy="4736805"/>
          </a:xfrm>
          <a:prstGeom prst="rect">
            <a:avLst/>
          </a:prstGeom>
        </p:spPr>
      </p:pic>
      <mc:AlternateContent xmlns:mc="http://schemas.openxmlformats.org/markup-compatibility/2006">
        <mc:Choice xmlns:p14="http://schemas.microsoft.com/office/powerpoint/2010/main" Requires="p14">
          <p:contentPart p14:bwMode="auto" r:id="rId3">
            <p14:nvContentPartPr>
              <p14:cNvPr id="27" name="Ink 26">
                <a:extLst>
                  <a:ext uri="{FF2B5EF4-FFF2-40B4-BE49-F238E27FC236}">
                    <a16:creationId xmlns:a16="http://schemas.microsoft.com/office/drawing/2014/main" id="{0E38D55D-B1EA-4CDB-9FAB-A0AAFCB0F52D}"/>
                  </a:ext>
                </a:extLst>
              </p14:cNvPr>
              <p14:cNvContentPartPr/>
              <p14:nvPr/>
            </p14:nvContentPartPr>
            <p14:xfrm>
              <a:off x="4541651" y="1725765"/>
              <a:ext cx="652680" cy="754200"/>
            </p14:xfrm>
          </p:contentPart>
        </mc:Choice>
        <mc:Fallback>
          <p:pic>
            <p:nvPicPr>
              <p:cNvPr id="27" name="Ink 26">
                <a:extLst>
                  <a:ext uri="{FF2B5EF4-FFF2-40B4-BE49-F238E27FC236}">
                    <a16:creationId xmlns:a16="http://schemas.microsoft.com/office/drawing/2014/main" id="{0E38D55D-B1EA-4CDB-9FAB-A0AAFCB0F52D}"/>
                  </a:ext>
                </a:extLst>
              </p:cNvPr>
              <p:cNvPicPr/>
              <p:nvPr/>
            </p:nvPicPr>
            <p:blipFill>
              <a:blip r:embed="rId4"/>
              <a:stretch>
                <a:fillRect/>
              </a:stretch>
            </p:blipFill>
            <p:spPr>
              <a:xfrm>
                <a:off x="4524011" y="1708125"/>
                <a:ext cx="688320" cy="789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8" name="Ink 27">
                <a:extLst>
                  <a:ext uri="{FF2B5EF4-FFF2-40B4-BE49-F238E27FC236}">
                    <a16:creationId xmlns:a16="http://schemas.microsoft.com/office/drawing/2014/main" id="{8B7E4590-A5C2-4161-AEB4-CA916D49BE09}"/>
                  </a:ext>
                </a:extLst>
              </p14:cNvPr>
              <p14:cNvContentPartPr/>
              <p14:nvPr/>
            </p14:nvContentPartPr>
            <p14:xfrm>
              <a:off x="3622198" y="2552368"/>
              <a:ext cx="980250" cy="1021429"/>
            </p14:xfrm>
          </p:contentPart>
        </mc:Choice>
        <mc:Fallback>
          <p:pic>
            <p:nvPicPr>
              <p:cNvPr id="28" name="Ink 27">
                <a:extLst>
                  <a:ext uri="{FF2B5EF4-FFF2-40B4-BE49-F238E27FC236}">
                    <a16:creationId xmlns:a16="http://schemas.microsoft.com/office/drawing/2014/main" id="{8B7E4590-A5C2-4161-AEB4-CA916D49BE09}"/>
                  </a:ext>
                </a:extLst>
              </p:cNvPr>
              <p:cNvPicPr/>
              <p:nvPr/>
            </p:nvPicPr>
            <p:blipFill>
              <a:blip r:embed="rId6"/>
              <a:stretch>
                <a:fillRect/>
              </a:stretch>
            </p:blipFill>
            <p:spPr>
              <a:xfrm>
                <a:off x="3604559" y="2534726"/>
                <a:ext cx="1015889" cy="1057073"/>
              </a:xfrm>
              <a:prstGeom prst="rect">
                <a:avLst/>
              </a:prstGeom>
            </p:spPr>
          </p:pic>
        </mc:Fallback>
      </mc:AlternateContent>
      <p:sp>
        <p:nvSpPr>
          <p:cNvPr id="29" name="Rectangle 28">
            <a:extLst>
              <a:ext uri="{FF2B5EF4-FFF2-40B4-BE49-F238E27FC236}">
                <a16:creationId xmlns:a16="http://schemas.microsoft.com/office/drawing/2014/main" id="{F9E448AD-A3AA-4AD6-8BD7-3901364677FD}"/>
              </a:ext>
            </a:extLst>
          </p:cNvPr>
          <p:cNvSpPr/>
          <p:nvPr/>
        </p:nvSpPr>
        <p:spPr>
          <a:xfrm>
            <a:off x="87000" y="6220828"/>
            <a:ext cx="9434456" cy="523220"/>
          </a:xfrm>
          <a:prstGeom prst="rect">
            <a:avLst/>
          </a:prstGeom>
        </p:spPr>
        <p:txBody>
          <a:bodyPr wrap="square">
            <a:spAutoFit/>
          </a:bodyPr>
          <a:lstStyle/>
          <a:p>
            <a:r>
              <a:rPr lang="en-US" sz="1400" dirty="0" err="1">
                <a:solidFill>
                  <a:schemeClr val="bg1">
                    <a:lumMod val="50000"/>
                  </a:schemeClr>
                </a:solidFill>
                <a:latin typeface="Consolas" panose="020B0609020204030204" pitchFamily="49" charset="0"/>
              </a:rPr>
              <a:t>db.shakespeare.find</a:t>
            </a:r>
            <a:r>
              <a:rPr lang="en-US" sz="1400" dirty="0">
                <a:solidFill>
                  <a:schemeClr val="bg1">
                    <a:lumMod val="50000"/>
                  </a:schemeClr>
                </a:solidFill>
                <a:latin typeface="Consolas" panose="020B0609020204030204" pitchFamily="49" charset="0"/>
              </a:rPr>
              <a:t>( </a:t>
            </a:r>
            <a:br>
              <a:rPr lang="en-US" sz="1400" dirty="0">
                <a:solidFill>
                  <a:schemeClr val="bg1">
                    <a:lumMod val="50000"/>
                  </a:schemeClr>
                </a:solidFill>
                <a:latin typeface="Consolas" panose="020B0609020204030204" pitchFamily="49" charset="0"/>
              </a:rPr>
            </a:br>
            <a:r>
              <a:rPr lang="en-US" sz="1400" dirty="0">
                <a:solidFill>
                  <a:schemeClr val="bg1">
                    <a:lumMod val="50000"/>
                  </a:schemeClr>
                </a:solidFill>
                <a:latin typeface="Consolas" panose="020B0609020204030204" pitchFamily="49" charset="0"/>
              </a:rPr>
              <a:t>{ speaker : "Sentinels", type : "line" }, { speaker : 1, </a:t>
            </a:r>
            <a:r>
              <a:rPr lang="en-US" sz="1400" dirty="0" err="1">
                <a:solidFill>
                  <a:schemeClr val="bg1">
                    <a:lumMod val="50000"/>
                  </a:schemeClr>
                </a:solidFill>
                <a:latin typeface="Consolas" panose="020B0609020204030204" pitchFamily="49" charset="0"/>
              </a:rPr>
              <a:t>text_entry</a:t>
            </a:r>
            <a:r>
              <a:rPr lang="en-US" sz="1400" dirty="0">
                <a:solidFill>
                  <a:schemeClr val="bg1">
                    <a:lumMod val="50000"/>
                  </a:schemeClr>
                </a:solidFill>
                <a:latin typeface="Consolas" panose="020B0609020204030204" pitchFamily="49" charset="0"/>
              </a:rPr>
              <a:t> : 1, </a:t>
            </a:r>
            <a:r>
              <a:rPr lang="en-US" sz="1400" dirty="0" err="1">
                <a:solidFill>
                  <a:schemeClr val="bg1">
                    <a:lumMod val="50000"/>
                  </a:schemeClr>
                </a:solidFill>
                <a:latin typeface="Consolas" panose="020B0609020204030204" pitchFamily="49" charset="0"/>
              </a:rPr>
              <a:t>play_name</a:t>
            </a:r>
            <a:r>
              <a:rPr lang="en-US" sz="1400" dirty="0">
                <a:solidFill>
                  <a:schemeClr val="bg1">
                    <a:lumMod val="50000"/>
                  </a:schemeClr>
                </a:solidFill>
                <a:latin typeface="Consolas" panose="020B0609020204030204" pitchFamily="49" charset="0"/>
              </a:rPr>
              <a:t> : 1 })</a:t>
            </a:r>
          </a:p>
        </p:txBody>
      </p:sp>
      <p:sp>
        <p:nvSpPr>
          <p:cNvPr id="30" name="TextBox 29">
            <a:extLst>
              <a:ext uri="{FF2B5EF4-FFF2-40B4-BE49-F238E27FC236}">
                <a16:creationId xmlns:a16="http://schemas.microsoft.com/office/drawing/2014/main" id="{6AF8969F-FD4D-4977-B1E5-69729B747B2B}"/>
              </a:ext>
            </a:extLst>
          </p:cNvPr>
          <p:cNvSpPr txBox="1"/>
          <p:nvPr/>
        </p:nvSpPr>
        <p:spPr>
          <a:xfrm>
            <a:off x="7767933" y="3727171"/>
            <a:ext cx="1327885" cy="769441"/>
          </a:xfrm>
          <a:prstGeom prst="rect">
            <a:avLst/>
          </a:prstGeom>
          <a:noFill/>
        </p:spPr>
        <p:txBody>
          <a:bodyPr wrap="square" rtlCol="0">
            <a:spAutoFit/>
          </a:bodyPr>
          <a:lstStyle/>
          <a:p>
            <a:r>
              <a:rPr lang="en-US" sz="1100" b="0" dirty="0">
                <a:solidFill>
                  <a:srgbClr val="7030A0"/>
                </a:solidFill>
                <a:latin typeface="+mn-lt"/>
              </a:rPr>
              <a:t>Hamlet</a:t>
            </a:r>
            <a:br>
              <a:rPr lang="en-US" sz="1100" b="0" dirty="0">
                <a:solidFill>
                  <a:srgbClr val="7030A0"/>
                </a:solidFill>
                <a:latin typeface="+mn-lt"/>
              </a:rPr>
            </a:br>
            <a:br>
              <a:rPr lang="en-US" sz="1100" b="0" dirty="0">
                <a:solidFill>
                  <a:srgbClr val="7030A0"/>
                </a:solidFill>
                <a:latin typeface="+mn-lt"/>
              </a:rPr>
            </a:br>
            <a:r>
              <a:rPr lang="en-US" sz="1100" b="0" dirty="0">
                <a:solidFill>
                  <a:srgbClr val="7030A0"/>
                </a:solidFill>
                <a:latin typeface="+mn-lt"/>
              </a:rPr>
              <a:t> (known for his</a:t>
            </a:r>
            <a:br>
              <a:rPr lang="en-US" sz="1100" b="0" dirty="0">
                <a:solidFill>
                  <a:srgbClr val="7030A0"/>
                </a:solidFill>
                <a:latin typeface="+mn-lt"/>
              </a:rPr>
            </a:br>
            <a:r>
              <a:rPr lang="en-US" sz="1100" b="0" dirty="0">
                <a:solidFill>
                  <a:srgbClr val="7030A0"/>
                </a:solidFill>
                <a:latin typeface="+mn-lt"/>
              </a:rPr>
              <a:t>   long soliloquies)</a:t>
            </a:r>
          </a:p>
        </p:txBody>
      </p:sp>
    </p:spTree>
    <p:extLst>
      <p:ext uri="{BB962C8B-B14F-4D97-AF65-F5344CB8AC3E}">
        <p14:creationId xmlns:p14="http://schemas.microsoft.com/office/powerpoint/2010/main" val="3240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noGrp="1" noChangeArrowheads="1"/>
          </p:cNvSpPr>
          <p:nvPr>
            <p:ph idx="1"/>
          </p:nvPr>
        </p:nvSpPr>
        <p:spPr bwMode="auto">
          <a:xfrm>
            <a:off x="155531" y="1059481"/>
            <a:ext cx="5411738" cy="5701549"/>
          </a:xfrm>
          <a:prstGeom prst="rect">
            <a:avLst/>
          </a:prstGeom>
          <a:solidFill>
            <a:schemeClr val="bg1"/>
          </a:solidFill>
          <a:ln>
            <a:noFill/>
          </a:ln>
          <a:effectLst/>
        </p:spPr>
        <p:txBody>
          <a:bodyPr vert="horz" wrap="none" lIns="0" tIns="0" rIns="0" bIns="3808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666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13131"/>
                </a:solidFill>
                <a:effectLst/>
                <a:latin typeface="Consolas" panose="020B0609020204030204" pitchFamily="49" charset="0"/>
              </a:rPr>
              <a:t>  _id</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err="1">
                <a:ln>
                  <a:noFill/>
                </a:ln>
                <a:solidFill>
                  <a:srgbClr val="7F0055"/>
                </a:solidFill>
                <a:effectLst/>
                <a:latin typeface="Consolas" panose="020B0609020204030204" pitchFamily="49" charset="0"/>
              </a:rPr>
              <a:t>ObjectId</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006666"/>
                </a:solidFill>
                <a:effectLst/>
                <a:latin typeface="Consolas" panose="020B0609020204030204" pitchFamily="49" charset="0"/>
              </a:rPr>
              <a:t>7df78ad8902c</a:t>
            </a:r>
            <a:r>
              <a:rPr kumimoji="0" lang="en-US" altLang="en-US" sz="1600" b="0" i="0" u="none" strike="noStrike" cap="none" normalizeH="0" baseline="0" dirty="0">
                <a:ln>
                  <a:noFill/>
                </a:ln>
                <a:solidFill>
                  <a:srgbClr val="6666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13131"/>
                </a:solidFill>
                <a:effectLst/>
                <a:latin typeface="Consolas" panose="020B0609020204030204" pitchFamily="49" charset="0"/>
              </a:rPr>
              <a:t>  title</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8800"/>
                </a:solidFill>
                <a:effectLst/>
                <a:latin typeface="Consolas" panose="020B0609020204030204" pitchFamily="49" charset="0"/>
              </a:rPr>
              <a:t>'MongoDB Overview'</a:t>
            </a:r>
            <a:r>
              <a:rPr kumimoji="0" lang="en-US" altLang="en-US" sz="1600" b="0" i="0" u="none" strike="noStrike" cap="none" normalizeH="0" baseline="0" dirty="0">
                <a:ln>
                  <a:noFill/>
                </a:ln>
                <a:solidFill>
                  <a:srgbClr val="6666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13131"/>
                </a:solidFill>
                <a:effectLst/>
                <a:latin typeface="Consolas" panose="020B0609020204030204" pitchFamily="49" charset="0"/>
              </a:rPr>
              <a:t>  description</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8800"/>
                </a:solidFill>
                <a:effectLst/>
                <a:latin typeface="Consolas" panose="020B0609020204030204" pitchFamily="49" charset="0"/>
              </a:rPr>
              <a:t>'MongoDB is a NoSQL database'</a:t>
            </a:r>
            <a:r>
              <a:rPr kumimoji="0" lang="en-US" altLang="en-US" sz="1600" b="0" i="0" u="none" strike="noStrike" cap="none" normalizeH="0" baseline="0" dirty="0">
                <a:ln>
                  <a:noFill/>
                </a:ln>
                <a:solidFill>
                  <a:srgbClr val="6666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0088"/>
                </a:solidFill>
                <a:effectLst/>
                <a:latin typeface="Consolas" panose="020B0609020204030204" pitchFamily="49" charset="0"/>
              </a:rPr>
              <a:t>by</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8800"/>
                </a:solidFill>
                <a:effectLst/>
                <a:latin typeface="Consolas" panose="020B0609020204030204" pitchFamily="49" charset="0"/>
              </a:rPr>
              <a:t>'tutorials point'</a:t>
            </a:r>
            <a:r>
              <a:rPr kumimoji="0" lang="en-US" altLang="en-US" sz="1600" b="0" i="0" u="none" strike="noStrike" cap="none" normalizeH="0" baseline="0" dirty="0">
                <a:ln>
                  <a:noFill/>
                </a:ln>
                <a:solidFill>
                  <a:srgbClr val="6666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13131"/>
                </a:solidFill>
                <a:effectLst/>
                <a:latin typeface="Consolas" panose="020B0609020204030204" pitchFamily="49" charset="0"/>
              </a:rPr>
              <a:t>  url</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8800"/>
                </a:solidFill>
                <a:effectLst/>
                <a:latin typeface="Consolas" panose="020B0609020204030204" pitchFamily="49" charset="0"/>
              </a:rPr>
              <a:t>'http://www.tutorialspoint.com'</a:t>
            </a:r>
            <a:r>
              <a:rPr kumimoji="0" lang="en-US" altLang="en-US" sz="1600" b="0" i="0" u="none" strike="noStrike" cap="none" normalizeH="0" baseline="0" dirty="0">
                <a:ln>
                  <a:noFill/>
                </a:ln>
                <a:solidFill>
                  <a:srgbClr val="6666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13131"/>
                </a:solidFill>
                <a:effectLst/>
                <a:latin typeface="Consolas" panose="020B0609020204030204" pitchFamily="49" charset="0"/>
              </a:rPr>
              <a:t>  tags</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008800"/>
                </a:solidFill>
                <a:effectLst/>
                <a:latin typeface="Consolas" panose="020B0609020204030204" pitchFamily="49" charset="0"/>
              </a:rPr>
              <a:t>'</a:t>
            </a:r>
            <a:r>
              <a:rPr kumimoji="0" lang="en-US" altLang="en-US" sz="1600" b="0" i="0" u="none" strike="noStrike" cap="none" normalizeH="0" baseline="0" dirty="0" err="1">
                <a:ln>
                  <a:noFill/>
                </a:ln>
                <a:solidFill>
                  <a:srgbClr val="008800"/>
                </a:solidFill>
                <a:effectLst/>
                <a:latin typeface="Consolas" panose="020B0609020204030204" pitchFamily="49" charset="0"/>
              </a:rPr>
              <a:t>mongodb</a:t>
            </a:r>
            <a:r>
              <a:rPr kumimoji="0" lang="en-US" altLang="en-US" sz="1600" b="0" i="0" u="none" strike="noStrike" cap="none" normalizeH="0" baseline="0" dirty="0">
                <a:ln>
                  <a:noFill/>
                </a:ln>
                <a:solidFill>
                  <a:srgbClr val="008800"/>
                </a:solidFill>
                <a:effectLst/>
                <a:latin typeface="Consolas" panose="020B0609020204030204" pitchFamily="49" charset="0"/>
              </a:rPr>
              <a:t>'</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8800"/>
                </a:solidFill>
                <a:effectLst/>
                <a:latin typeface="Consolas" panose="020B0609020204030204" pitchFamily="49" charset="0"/>
              </a:rPr>
              <a:t>'database'</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8800"/>
                </a:solidFill>
                <a:effectLst/>
                <a:latin typeface="Consolas" panose="020B0609020204030204" pitchFamily="49" charset="0"/>
              </a:rPr>
              <a:t>'NoSQL'</a:t>
            </a:r>
            <a:r>
              <a:rPr kumimoji="0" lang="en-US" altLang="en-US" sz="1600" b="0" i="0" u="none" strike="noStrike" cap="none" normalizeH="0" baseline="0" dirty="0">
                <a:ln>
                  <a:noFill/>
                </a:ln>
                <a:solidFill>
                  <a:srgbClr val="6666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13131"/>
                </a:solidFill>
                <a:effectLst/>
                <a:latin typeface="Consolas" panose="020B0609020204030204" pitchFamily="49" charset="0"/>
              </a:rPr>
              <a:t>  likes</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6666"/>
                </a:solidFill>
                <a:effectLst/>
                <a:latin typeface="Consolas" panose="020B0609020204030204" pitchFamily="49" charset="0"/>
              </a:rPr>
              <a:t>100</a:t>
            </a:r>
            <a:r>
              <a:rPr kumimoji="0" lang="en-US" altLang="en-US" sz="1600" b="0" i="0" u="none" strike="noStrike" cap="none" normalizeH="0" baseline="0" dirty="0">
                <a:ln>
                  <a:noFill/>
                </a:ln>
                <a:solidFill>
                  <a:srgbClr val="6666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13131"/>
                </a:solidFill>
                <a:effectLst/>
                <a:latin typeface="Consolas" panose="020B0609020204030204" pitchFamily="49" charset="0"/>
              </a:rPr>
              <a:t>  comments</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13131"/>
                </a:solidFill>
                <a:latin typeface="Consolas" panose="020B0609020204030204" pitchFamily="49" charset="0"/>
              </a:rPr>
              <a:t>    </a:t>
            </a:r>
            <a:r>
              <a:rPr kumimoji="0" lang="en-US" altLang="en-US" sz="1600" b="0" i="0" u="none" strike="noStrike" cap="none" normalizeH="0" baseline="0" dirty="0">
                <a:ln>
                  <a:noFill/>
                </a:ln>
                <a:solidFill>
                  <a:srgbClr val="6666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666600"/>
                </a:solidFill>
                <a:latin typeface="Consolas" panose="020B0609020204030204" pitchFamily="49" charset="0"/>
              </a:rPr>
              <a:t>	</a:t>
            </a:r>
            <a:r>
              <a:rPr kumimoji="0" lang="en-US" altLang="en-US" sz="1600" b="0" i="0" u="none" strike="noStrike" cap="none" normalizeH="0" baseline="0" dirty="0">
                <a:ln>
                  <a:noFill/>
                </a:ln>
                <a:solidFill>
                  <a:srgbClr val="313131"/>
                </a:solidFill>
                <a:effectLst/>
                <a:latin typeface="Consolas" panose="020B0609020204030204" pitchFamily="49" charset="0"/>
              </a:rPr>
              <a:t>user</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008800"/>
                </a:solidFill>
                <a:effectLst/>
                <a:latin typeface="Consolas" panose="020B0609020204030204" pitchFamily="49" charset="0"/>
              </a:rPr>
              <a:t>'user1'</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13131"/>
                </a:solidFill>
                <a:latin typeface="Consolas" panose="020B0609020204030204" pitchFamily="49" charset="0"/>
              </a:rPr>
              <a:t>	</a:t>
            </a:r>
            <a:r>
              <a:rPr kumimoji="0" lang="en-US" altLang="en-US" sz="1600" b="0" i="0" u="none" strike="noStrike" cap="none" normalizeH="0" baseline="0" dirty="0">
                <a:ln>
                  <a:noFill/>
                </a:ln>
                <a:solidFill>
                  <a:srgbClr val="313131"/>
                </a:solidFill>
                <a:effectLst/>
                <a:latin typeface="Consolas" panose="020B0609020204030204" pitchFamily="49" charset="0"/>
              </a:rPr>
              <a:t>message</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8800"/>
                </a:solidFill>
                <a:effectLst/>
                <a:latin typeface="Consolas" panose="020B0609020204030204" pitchFamily="49" charset="0"/>
              </a:rPr>
              <a:t>'My first comment'</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13131"/>
                </a:solidFill>
                <a:latin typeface="Consolas" panose="020B0609020204030204" pitchFamily="49" charset="0"/>
              </a:rPr>
              <a:t>	</a:t>
            </a:r>
            <a:r>
              <a:rPr kumimoji="0" lang="en-US" altLang="en-US" sz="1600" b="0" i="0" u="none" strike="noStrike" cap="none" normalizeH="0" baseline="0" dirty="0" err="1">
                <a:ln>
                  <a:noFill/>
                </a:ln>
                <a:solidFill>
                  <a:srgbClr val="313131"/>
                </a:solidFill>
                <a:effectLst/>
                <a:latin typeface="Consolas" panose="020B0609020204030204" pitchFamily="49" charset="0"/>
              </a:rPr>
              <a:t>dateCreated</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0088"/>
                </a:solidFill>
                <a:effectLst/>
                <a:latin typeface="Consolas" panose="020B0609020204030204" pitchFamily="49" charset="0"/>
              </a:rPr>
              <a:t>new</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7F0055"/>
                </a:solidFill>
                <a:effectLst/>
                <a:latin typeface="Consolas" panose="020B0609020204030204" pitchFamily="49" charset="0"/>
              </a:rPr>
              <a:t>Date</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006666"/>
                </a:solidFill>
                <a:effectLst/>
                <a:latin typeface="Consolas" panose="020B0609020204030204" pitchFamily="49" charset="0"/>
              </a:rPr>
              <a:t>2016</a:t>
            </a:r>
            <a:r>
              <a:rPr kumimoji="0" lang="en-US" altLang="en-US" sz="1600" b="0" i="0" u="none" strike="noStrike" cap="none" normalizeH="0" baseline="0" dirty="0">
                <a:ln>
                  <a:noFill/>
                </a:ln>
                <a:solidFill>
                  <a:srgbClr val="666600"/>
                </a:solidFill>
                <a:effectLst/>
                <a:latin typeface="Consolas" panose="020B0609020204030204" pitchFamily="49" charset="0"/>
              </a:rPr>
              <a:t>,</a:t>
            </a:r>
            <a:r>
              <a:rPr lang="en-US" altLang="en-US" sz="1600" dirty="0">
                <a:solidFill>
                  <a:srgbClr val="006666"/>
                </a:solidFill>
                <a:latin typeface="Consolas" panose="020B0609020204030204" pitchFamily="49" charset="0"/>
              </a:rPr>
              <a:t>6</a:t>
            </a:r>
            <a:r>
              <a:rPr kumimoji="0" lang="en-US" altLang="en-US" sz="1600" b="0" i="0" u="none" strike="noStrike" cap="none" normalizeH="0" baseline="0" dirty="0">
                <a:ln>
                  <a:noFill/>
                </a:ln>
                <a:solidFill>
                  <a:srgbClr val="666600"/>
                </a:solidFill>
                <a:effectLst/>
                <a:latin typeface="Consolas" panose="020B0609020204030204" pitchFamily="49" charset="0"/>
              </a:rPr>
              <a:t>,</a:t>
            </a:r>
            <a:r>
              <a:rPr lang="en-US" altLang="en-US" sz="1600" dirty="0">
                <a:solidFill>
                  <a:srgbClr val="006666"/>
                </a:solidFill>
                <a:latin typeface="Consolas" panose="020B0609020204030204" pitchFamily="49" charset="0"/>
              </a:rPr>
              <a:t>29</a:t>
            </a:r>
            <a:r>
              <a:rPr kumimoji="0" lang="en-US" altLang="en-US" sz="1600" b="0" i="0" u="none" strike="noStrike" cap="none" normalizeH="0" baseline="0" dirty="0">
                <a:ln>
                  <a:noFill/>
                </a:ln>
                <a:solidFill>
                  <a:srgbClr val="666600"/>
                </a:solidFill>
                <a:effectLst/>
                <a:latin typeface="Consolas" panose="020B0609020204030204" pitchFamily="49" charset="0"/>
              </a:rPr>
              <a:t>,1</a:t>
            </a:r>
            <a:r>
              <a:rPr kumimoji="0" lang="en-US" altLang="en-US" sz="1600" b="0" i="0" u="none" strike="noStrike" cap="none" normalizeH="0" baseline="0" dirty="0">
                <a:ln>
                  <a:noFill/>
                </a:ln>
                <a:solidFill>
                  <a:srgbClr val="006666"/>
                </a:solidFill>
                <a:effectLst/>
                <a:latin typeface="Consolas" panose="020B0609020204030204" pitchFamily="49" charset="0"/>
              </a:rPr>
              <a:t>2</a:t>
            </a:r>
            <a:r>
              <a:rPr kumimoji="0" lang="en-US" altLang="en-US" sz="1600" b="0" i="0" u="none" strike="noStrike" cap="none" normalizeH="0" baseline="0" dirty="0">
                <a:ln>
                  <a:noFill/>
                </a:ln>
                <a:solidFill>
                  <a:srgbClr val="666600"/>
                </a:solidFill>
                <a:effectLst/>
                <a:latin typeface="Consolas" panose="020B0609020204030204" pitchFamily="49" charset="0"/>
              </a:rPr>
              <a:t>,</a:t>
            </a:r>
            <a:r>
              <a:rPr lang="en-US" altLang="en-US" sz="1600" dirty="0">
                <a:solidFill>
                  <a:srgbClr val="006666"/>
                </a:solidFill>
                <a:latin typeface="Consolas" panose="020B0609020204030204" pitchFamily="49" charset="0"/>
              </a:rPr>
              <a:t>4</a:t>
            </a:r>
            <a:r>
              <a:rPr kumimoji="0" lang="en-US" altLang="en-US" sz="1600" b="0" i="0" u="none" strike="noStrike" cap="none" normalizeH="0" baseline="0" dirty="0">
                <a:ln>
                  <a:noFill/>
                </a:ln>
                <a:solidFill>
                  <a:srgbClr val="006666"/>
                </a:solidFill>
                <a:effectLst/>
                <a:latin typeface="Consolas" panose="020B0609020204030204" pitchFamily="49" charset="0"/>
              </a:rPr>
              <a:t>5</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13131"/>
                </a:solidFill>
                <a:latin typeface="Consolas" panose="020B0609020204030204" pitchFamily="49" charset="0"/>
              </a:rPr>
              <a:t>	</a:t>
            </a:r>
            <a:r>
              <a:rPr kumimoji="0" lang="en-US" altLang="en-US" sz="1600" b="0" i="0" u="none" strike="noStrike" cap="none" normalizeH="0" baseline="0" dirty="0">
                <a:ln>
                  <a:noFill/>
                </a:ln>
                <a:solidFill>
                  <a:srgbClr val="313131"/>
                </a:solidFill>
                <a:effectLst/>
                <a:latin typeface="Consolas" panose="020B0609020204030204" pitchFamily="49" charset="0"/>
              </a:rPr>
              <a:t>like</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6666"/>
                </a:solidFill>
                <a:effectLst/>
                <a:latin typeface="Consolas" panose="020B0609020204030204" pitchFamily="49" charset="0"/>
              </a:rPr>
              <a:t>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6666"/>
                </a:solidFill>
                <a:latin typeface="Consolas" panose="020B0609020204030204" pitchFamily="49" charset="0"/>
              </a:rPr>
              <a:t>    </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13131"/>
                </a:solidFill>
                <a:latin typeface="Consolas" panose="020B0609020204030204" pitchFamily="49" charset="0"/>
              </a:rPr>
              <a:t>    </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13131"/>
                </a:solidFill>
                <a:latin typeface="Consolas" panose="020B0609020204030204" pitchFamily="49" charset="0"/>
              </a:rPr>
              <a:t>	</a:t>
            </a:r>
            <a:r>
              <a:rPr kumimoji="0" lang="en-US" altLang="en-US" sz="1600" b="0" i="0" u="none" strike="noStrike" cap="none" normalizeH="0" baseline="0" dirty="0">
                <a:ln>
                  <a:noFill/>
                </a:ln>
                <a:solidFill>
                  <a:srgbClr val="313131"/>
                </a:solidFill>
                <a:effectLst/>
                <a:latin typeface="Consolas" panose="020B0609020204030204" pitchFamily="49" charset="0"/>
              </a:rPr>
              <a:t>user</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008800"/>
                </a:solidFill>
                <a:effectLst/>
                <a:latin typeface="Consolas" panose="020B0609020204030204" pitchFamily="49" charset="0"/>
              </a:rPr>
              <a:t>'user2'</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13131"/>
                </a:solidFill>
                <a:latin typeface="Consolas" panose="020B0609020204030204" pitchFamily="49" charset="0"/>
              </a:rPr>
              <a:t>	</a:t>
            </a:r>
            <a:r>
              <a:rPr kumimoji="0" lang="en-US" altLang="en-US" sz="1600" b="0" i="0" u="none" strike="noStrike" cap="none" normalizeH="0" baseline="0" dirty="0">
                <a:ln>
                  <a:noFill/>
                </a:ln>
                <a:solidFill>
                  <a:srgbClr val="313131"/>
                </a:solidFill>
                <a:effectLst/>
                <a:latin typeface="Consolas" panose="020B0609020204030204" pitchFamily="49" charset="0"/>
              </a:rPr>
              <a:t>message</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8800"/>
                </a:solidFill>
                <a:effectLst/>
                <a:latin typeface="Consolas" panose="020B0609020204030204" pitchFamily="49" charset="0"/>
              </a:rPr>
              <a:t>'My second comment'</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13131"/>
                </a:solidFill>
                <a:latin typeface="Consolas" panose="020B0609020204030204" pitchFamily="49" charset="0"/>
              </a:rPr>
              <a:t>	</a:t>
            </a:r>
            <a:r>
              <a:rPr kumimoji="0" lang="en-US" altLang="en-US" sz="1600" b="0" i="0" u="none" strike="noStrike" cap="none" normalizeH="0" baseline="0" dirty="0" err="1">
                <a:ln>
                  <a:noFill/>
                </a:ln>
                <a:solidFill>
                  <a:srgbClr val="313131"/>
                </a:solidFill>
                <a:effectLst/>
                <a:latin typeface="Consolas" panose="020B0609020204030204" pitchFamily="49" charset="0"/>
              </a:rPr>
              <a:t>dateCreated</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0088"/>
                </a:solidFill>
                <a:effectLst/>
                <a:latin typeface="Consolas" panose="020B0609020204030204" pitchFamily="49" charset="0"/>
              </a:rPr>
              <a:t>new</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7F0055"/>
                </a:solidFill>
                <a:effectLst/>
                <a:latin typeface="Consolas" panose="020B0609020204030204" pitchFamily="49" charset="0"/>
              </a:rPr>
              <a:t>Date</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006666"/>
                </a:solidFill>
                <a:effectLst/>
                <a:latin typeface="Consolas" panose="020B0609020204030204" pitchFamily="49" charset="0"/>
              </a:rPr>
              <a:t>2016</a:t>
            </a:r>
            <a:r>
              <a:rPr kumimoji="0" lang="en-US" altLang="en-US" sz="1600" b="0" i="0" u="none" strike="noStrike" cap="none" normalizeH="0" baseline="0" dirty="0">
                <a:ln>
                  <a:noFill/>
                </a:ln>
                <a:solidFill>
                  <a:srgbClr val="666600"/>
                </a:solidFill>
                <a:effectLst/>
                <a:latin typeface="Consolas" panose="020B0609020204030204" pitchFamily="49" charset="0"/>
              </a:rPr>
              <a:t>,</a:t>
            </a:r>
            <a:r>
              <a:rPr lang="en-US" altLang="en-US" sz="1600" dirty="0">
                <a:solidFill>
                  <a:srgbClr val="006666"/>
                </a:solidFill>
                <a:latin typeface="Consolas" panose="020B0609020204030204" pitchFamily="49" charset="0"/>
              </a:rPr>
              <a:t>6</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006666"/>
                </a:solidFill>
                <a:effectLst/>
                <a:latin typeface="Consolas" panose="020B0609020204030204" pitchFamily="49" charset="0"/>
              </a:rPr>
              <a:t>29</a:t>
            </a:r>
            <a:r>
              <a:rPr kumimoji="0" lang="en-US" altLang="en-US" sz="1600" b="0" i="0" u="none" strike="noStrike" cap="none" normalizeH="0" baseline="0" dirty="0">
                <a:ln>
                  <a:noFill/>
                </a:ln>
                <a:solidFill>
                  <a:srgbClr val="666600"/>
                </a:solidFill>
                <a:effectLst/>
                <a:latin typeface="Consolas" panose="020B0609020204030204" pitchFamily="49" charset="0"/>
              </a:rPr>
              <a:t>,</a:t>
            </a:r>
            <a:r>
              <a:rPr lang="en-US" altLang="en-US" sz="1600" dirty="0">
                <a:solidFill>
                  <a:srgbClr val="006666"/>
                </a:solidFill>
                <a:latin typeface="Consolas" panose="020B0609020204030204" pitchFamily="49" charset="0"/>
              </a:rPr>
              <a:t>12</a:t>
            </a:r>
            <a:r>
              <a:rPr kumimoji="0" lang="en-US" altLang="en-US" sz="1600" b="0" i="0" u="none" strike="noStrike" cap="none" normalizeH="0" baseline="0" dirty="0">
                <a:ln>
                  <a:noFill/>
                </a:ln>
                <a:solidFill>
                  <a:srgbClr val="666600"/>
                </a:solidFill>
                <a:effectLst/>
                <a:latin typeface="Consolas" panose="020B0609020204030204" pitchFamily="49" charset="0"/>
              </a:rPr>
              <a:t>,</a:t>
            </a:r>
            <a:r>
              <a:rPr lang="en-US" altLang="en-US" sz="1600" dirty="0">
                <a:solidFill>
                  <a:srgbClr val="006666"/>
                </a:solidFill>
                <a:latin typeface="Consolas" panose="020B0609020204030204" pitchFamily="49" charset="0"/>
              </a:rPr>
              <a:t>55</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13131"/>
                </a:solidFill>
                <a:latin typeface="Consolas" panose="020B0609020204030204" pitchFamily="49" charset="0"/>
              </a:rPr>
              <a:t>	</a:t>
            </a:r>
            <a:r>
              <a:rPr kumimoji="0" lang="en-US" altLang="en-US" sz="1600" b="0" i="0" u="none" strike="noStrike" cap="none" normalizeH="0" baseline="0" dirty="0">
                <a:ln>
                  <a:noFill/>
                </a:ln>
                <a:solidFill>
                  <a:srgbClr val="313131"/>
                </a:solidFill>
                <a:effectLst/>
                <a:latin typeface="Consolas" panose="020B0609020204030204" pitchFamily="49" charset="0"/>
              </a:rPr>
              <a:t>like</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r>
              <a:rPr kumimoji="0" lang="en-US" altLang="en-US" sz="1600" b="0" i="0" u="none" strike="noStrike" cap="none" normalizeH="0" baseline="0" dirty="0">
                <a:ln>
                  <a:noFill/>
                </a:ln>
                <a:solidFill>
                  <a:srgbClr val="006666"/>
                </a:solidFill>
                <a:effectLst/>
                <a:latin typeface="Consolas" panose="020B0609020204030204" pitchFamily="49" charset="0"/>
              </a:rPr>
              <a:t>5</a:t>
            </a:r>
            <a:r>
              <a:rPr kumimoji="0" lang="en-US" altLang="en-US" sz="1600" b="0" i="0" u="none" strike="noStrike" cap="none" normalizeH="0" baseline="0" dirty="0">
                <a:ln>
                  <a:noFill/>
                </a:ln>
                <a:solidFill>
                  <a:srgbClr val="31313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13131"/>
                </a:solidFill>
                <a:latin typeface="Consolas" panose="020B0609020204030204" pitchFamily="49" charset="0"/>
              </a:rPr>
              <a:t>    </a:t>
            </a: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600" b="0" i="0" u="none" strike="noStrike" cap="none" normalizeH="0" baseline="0" dirty="0">
                <a:ln>
                  <a:noFill/>
                </a:ln>
                <a:solidFill>
                  <a:srgbClr val="31313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13131"/>
                </a:solidFill>
                <a:latin typeface="Consolas" panose="020B0609020204030204" pitchFamily="49" charset="0"/>
              </a:rPr>
              <a:t>  </a:t>
            </a:r>
            <a:r>
              <a:rPr kumimoji="0" lang="en-US" altLang="en-US" sz="1600" b="0" i="0" u="none" strike="noStrike" cap="none" normalizeH="0" baseline="0" dirty="0">
                <a:ln>
                  <a:noFill/>
                </a:ln>
                <a:solidFill>
                  <a:srgbClr val="6666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66600"/>
                </a:solidFill>
                <a:effectLst/>
                <a:latin typeface="Consolas" panose="020B0609020204030204" pitchFamily="49" charset="0"/>
              </a:rPr>
              <a:t>}</a:t>
            </a:r>
            <a:r>
              <a:rPr kumimoji="0" lang="en-US" altLang="en-US" sz="1000" b="0" i="0" u="none" strike="noStrike" cap="none" normalizeH="0" baseline="0" dirty="0">
                <a:ln>
                  <a:noFill/>
                </a:ln>
                <a:solidFill>
                  <a:schemeClr val="tx1"/>
                </a:solidFill>
                <a:effectLst/>
                <a:latin typeface="Consolas" panose="020B0609020204030204" pitchFamily="49" charset="0"/>
              </a:rPr>
              <a:t> </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sp>
        <p:nvSpPr>
          <p:cNvPr id="8" name="Title 7"/>
          <p:cNvSpPr>
            <a:spLocks noGrp="1"/>
          </p:cNvSpPr>
          <p:nvPr>
            <p:ph type="title"/>
          </p:nvPr>
        </p:nvSpPr>
        <p:spPr>
          <a:xfrm>
            <a:off x="5774498" y="355847"/>
            <a:ext cx="2987761" cy="1054394"/>
          </a:xfrm>
        </p:spPr>
        <p:txBody>
          <a:bodyPr/>
          <a:lstStyle/>
          <a:p>
            <a:r>
              <a:rPr lang="en-US" dirty="0"/>
              <a:t>Sample</a:t>
            </a:r>
            <a:br>
              <a:rPr lang="en-US" dirty="0"/>
            </a:br>
            <a:r>
              <a:rPr lang="en-US" dirty="0"/>
              <a:t>Document</a:t>
            </a:r>
          </a:p>
        </p:txBody>
      </p:sp>
      <p:sp>
        <p:nvSpPr>
          <p:cNvPr id="12" name="Content Placeholder 4"/>
          <p:cNvSpPr txBox="1">
            <a:spLocks/>
          </p:cNvSpPr>
          <p:nvPr/>
        </p:nvSpPr>
        <p:spPr>
          <a:xfrm>
            <a:off x="5501080" y="1662506"/>
            <a:ext cx="3519825" cy="5195494"/>
          </a:xfrm>
          <a:prstGeom prst="rect">
            <a:avLst/>
          </a:prstGeom>
        </p:spPr>
        <p:txBody>
          <a:bodyPr vert="horz" lIns="91440" tIns="45720" rIns="91440" bIns="45720" rtlCol="0">
            <a:noAutofit/>
          </a:bodyPr>
          <a:lstStyle>
            <a:lvl1pPr marL="274320" indent="-228600" algn="l" defTabSz="914400" rtl="0" eaLnBrk="1" latinLnBrk="0" hangingPunct="1">
              <a:spcBef>
                <a:spcPct val="20000"/>
              </a:spcBef>
              <a:spcAft>
                <a:spcPts val="600"/>
              </a:spcAft>
              <a:buClr>
                <a:schemeClr val="accent1"/>
              </a:buClr>
              <a:buFont typeface="Wingdings 2" pitchFamily="18" charset="2"/>
              <a:buChar char=""/>
              <a:defRPr sz="2000" kern="1200" spc="0" baseline="0">
                <a:solidFill>
                  <a:schemeClr val="tx1"/>
                </a:solidFill>
                <a:latin typeface="+mn-lt"/>
                <a:ea typeface="+mn-ea"/>
                <a:cs typeface="+mn-cs"/>
              </a:defRPr>
            </a:lvl1pPr>
            <a:lvl2pPr marL="548640" indent="-182880" algn="l" defTabSz="914400" rtl="0" eaLnBrk="1" latinLnBrk="0" hangingPunct="1">
              <a:spcBef>
                <a:spcPct val="20000"/>
              </a:spcBef>
              <a:spcAft>
                <a:spcPts val="600"/>
              </a:spcAft>
              <a:buClr>
                <a:schemeClr val="accent2"/>
              </a:buClr>
              <a:buFont typeface="Wingdings" pitchFamily="2" charset="2"/>
              <a:buChar char="§"/>
              <a:defRPr sz="1800" kern="1200" spc="0" baseline="0">
                <a:solidFill>
                  <a:schemeClr val="tx1"/>
                </a:solidFill>
                <a:latin typeface="+mn-lt"/>
                <a:ea typeface="+mn-ea"/>
                <a:cs typeface="+mn-cs"/>
              </a:defRPr>
            </a:lvl2pPr>
            <a:lvl3pPr marL="822960" indent="-182880" algn="l" defTabSz="914400" rtl="0" eaLnBrk="1" latinLnBrk="0" hangingPunct="1">
              <a:spcBef>
                <a:spcPct val="20000"/>
              </a:spcBef>
              <a:spcAft>
                <a:spcPts val="600"/>
              </a:spcAft>
              <a:buClr>
                <a:schemeClr val="accent3"/>
              </a:buClr>
              <a:buFont typeface="Wingdings" pitchFamily="2" charset="2"/>
              <a:buChar char="§"/>
              <a:defRPr sz="1600" kern="1200" spc="0" baseline="0">
                <a:solidFill>
                  <a:schemeClr val="tx1"/>
                </a:solidFill>
                <a:latin typeface="+mn-lt"/>
                <a:ea typeface="+mn-ea"/>
                <a:cs typeface="+mn-cs"/>
              </a:defRPr>
            </a:lvl3pPr>
            <a:lvl4pPr marL="1097280" indent="-182880" algn="l" defTabSz="914400" rtl="0" eaLnBrk="1" latinLnBrk="0" hangingPunct="1">
              <a:spcBef>
                <a:spcPct val="20000"/>
              </a:spcBef>
              <a:spcAft>
                <a:spcPts val="600"/>
              </a:spcAft>
              <a:buClr>
                <a:schemeClr val="accent4"/>
              </a:buClr>
              <a:buFont typeface="Wingdings" pitchFamily="2" charset="2"/>
              <a:buChar char="§"/>
              <a:defRPr sz="1400" kern="1200">
                <a:solidFill>
                  <a:schemeClr val="tx1"/>
                </a:solidFill>
                <a:latin typeface="+mn-lt"/>
                <a:ea typeface="+mn-ea"/>
                <a:cs typeface="+mn-cs"/>
              </a:defRPr>
            </a:lvl4pPr>
            <a:lvl5pPr marL="1280160" indent="-182880" algn="l" defTabSz="914400" rtl="0" eaLnBrk="1" latinLnBrk="0" hangingPunct="1">
              <a:spcBef>
                <a:spcPct val="20000"/>
              </a:spcBef>
              <a:spcAft>
                <a:spcPts val="600"/>
              </a:spcAft>
              <a:buClr>
                <a:schemeClr val="accent6"/>
              </a:buClr>
              <a:buFont typeface="Wingdings" pitchFamily="2" charset="2"/>
              <a:buChar char="§"/>
              <a:defRPr sz="1300" kern="1200" spc="100" baseline="0">
                <a:solidFill>
                  <a:schemeClr val="tx1"/>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r>
              <a:rPr lang="en-US" sz="1800" dirty="0"/>
              <a:t>Primary key</a:t>
            </a:r>
          </a:p>
          <a:p>
            <a:pPr lvl="1"/>
            <a:r>
              <a:rPr lang="en-US" sz="1600" dirty="0"/>
              <a:t>_id  (always)</a:t>
            </a:r>
          </a:p>
          <a:p>
            <a:r>
              <a:rPr lang="en-US" sz="1800" dirty="0"/>
              <a:t>Data in key-value pairs</a:t>
            </a:r>
          </a:p>
          <a:p>
            <a:pPr lvl="1"/>
            <a:r>
              <a:rPr lang="en-US" sz="1600" dirty="0"/>
              <a:t>A bit like column and column value in RDBMS, but without the rigidity of constant columns</a:t>
            </a:r>
          </a:p>
          <a:p>
            <a:r>
              <a:rPr lang="en-US" sz="1800" dirty="0"/>
              <a:t>No concept of relationships</a:t>
            </a:r>
          </a:p>
          <a:p>
            <a:pPr lvl="1"/>
            <a:r>
              <a:rPr lang="en-US" sz="1600" dirty="0"/>
              <a:t>Related information is embedded in the document</a:t>
            </a:r>
          </a:p>
          <a:p>
            <a:pPr lvl="1"/>
            <a:r>
              <a:rPr lang="en-US" sz="1600" dirty="0"/>
              <a:t>In an RDBMS, comments would be stored in a separate relation.</a:t>
            </a:r>
            <a:br>
              <a:rPr lang="en-US" sz="1600" dirty="0"/>
            </a:br>
            <a:br>
              <a:rPr lang="en-US" sz="1600" dirty="0"/>
            </a:br>
            <a:r>
              <a:rPr lang="en-US" sz="1600" dirty="0"/>
              <a:t>Document : Comments &amp;</a:t>
            </a:r>
            <a:br>
              <a:rPr lang="en-US" sz="1600" dirty="0"/>
            </a:br>
            <a:r>
              <a:rPr lang="en-US" sz="1600" dirty="0"/>
              <a:t>Document : Tags</a:t>
            </a:r>
            <a:br>
              <a:rPr lang="en-US" sz="1600" dirty="0"/>
            </a:br>
            <a:r>
              <a:rPr lang="en-US" sz="1050" dirty="0"/>
              <a:t>  </a:t>
            </a:r>
            <a:br>
              <a:rPr lang="en-US" sz="1400" dirty="0"/>
            </a:br>
            <a:r>
              <a:rPr lang="en-US" sz="1400" dirty="0"/>
              <a:t>both </a:t>
            </a:r>
            <a:r>
              <a:rPr lang="en-US" sz="1600" dirty="0"/>
              <a:t>1 : N</a:t>
            </a:r>
          </a:p>
          <a:p>
            <a:pPr lvl="1"/>
            <a:endParaRPr lang="en-US" sz="1600" dirty="0"/>
          </a:p>
        </p:txBody>
      </p:sp>
    </p:spTree>
    <p:extLst>
      <p:ext uri="{BB962C8B-B14F-4D97-AF65-F5344CB8AC3E}">
        <p14:creationId xmlns:p14="http://schemas.microsoft.com/office/powerpoint/2010/main" val="2803264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D7AC2E-43F2-4302-920E-4588288E3465}"/>
              </a:ext>
            </a:extLst>
          </p:cNvPr>
          <p:cNvSpPr>
            <a:spLocks noGrp="1"/>
          </p:cNvSpPr>
          <p:nvPr>
            <p:ph idx="1"/>
          </p:nvPr>
        </p:nvSpPr>
        <p:spPr>
          <a:xfrm>
            <a:off x="381000" y="1719071"/>
            <a:ext cx="8381260" cy="4407408"/>
          </a:xfrm>
        </p:spPr>
        <p:txBody>
          <a:bodyPr>
            <a:normAutofit/>
          </a:bodyPr>
          <a:lstStyle/>
          <a:p>
            <a:pPr marL="45720" indent="0">
              <a:buNone/>
            </a:pPr>
            <a:r>
              <a:rPr lang="en-US" sz="1800" dirty="0">
                <a:latin typeface="Consolas" panose="020B0609020204030204" pitchFamily="49" charset="0"/>
              </a:rPr>
              <a:t>"$match" : { "type"  : "line', "</a:t>
            </a:r>
            <a:r>
              <a:rPr lang="en-US" sz="1800" dirty="0" err="1">
                <a:latin typeface="Consolas" panose="020B0609020204030204" pitchFamily="49" charset="0"/>
              </a:rPr>
              <a:t>play_name</a:t>
            </a:r>
            <a:r>
              <a:rPr lang="en-US" sz="1800" dirty="0">
                <a:latin typeface="Consolas" panose="020B0609020204030204" pitchFamily="49" charset="0"/>
              </a:rPr>
              <a:t>" : "</a:t>
            </a:r>
            <a:r>
              <a:rPr lang="en-US" sz="1800" dirty="0" err="1">
                <a:latin typeface="Consolas" panose="020B0609020204030204" pitchFamily="49" charset="0"/>
              </a:rPr>
              <a:t>macbeth</a:t>
            </a:r>
            <a:r>
              <a:rPr lang="en-US" sz="1800" dirty="0">
                <a:latin typeface="Consolas" panose="020B0609020204030204" pitchFamily="49" charset="0"/>
              </a:rPr>
              <a:t>" }</a:t>
            </a:r>
          </a:p>
          <a:p>
            <a:pPr marL="45720" indent="0">
              <a:buNone/>
            </a:pPr>
            <a:endParaRPr lang="en-US" sz="1800" dirty="0">
              <a:latin typeface="Consolas" panose="020B0609020204030204" pitchFamily="49" charset="0"/>
            </a:endParaRPr>
          </a:p>
          <a:p>
            <a:r>
              <a:rPr lang="en-US" sz="1600" b="1" dirty="0"/>
              <a:t>We see an average line length of</a:t>
            </a:r>
            <a:br>
              <a:rPr lang="en-US" sz="1600" b="1" dirty="0"/>
            </a:br>
            <a:r>
              <a:rPr lang="en-US" sz="1600" b="1" dirty="0"/>
              <a:t>about 39 characters</a:t>
            </a:r>
          </a:p>
          <a:p>
            <a:r>
              <a:rPr lang="en-US" sz="1600" b="1" dirty="0"/>
              <a:t>We see a huge variation in line</a:t>
            </a:r>
            <a:br>
              <a:rPr lang="en-US" sz="1600" b="1" dirty="0"/>
            </a:br>
            <a:r>
              <a:rPr lang="en-US" sz="1600" b="1" dirty="0"/>
              <a:t>length of characters with a small </a:t>
            </a:r>
            <a:br>
              <a:rPr lang="en-US" sz="1600" b="1" dirty="0"/>
            </a:br>
            <a:r>
              <a:rPr lang="en-US" sz="1600" b="1" dirty="0"/>
              <a:t>number of lines.</a:t>
            </a:r>
          </a:p>
        </p:txBody>
      </p:sp>
      <p:sp>
        <p:nvSpPr>
          <p:cNvPr id="3" name="Title 2">
            <a:extLst>
              <a:ext uri="{FF2B5EF4-FFF2-40B4-BE49-F238E27FC236}">
                <a16:creationId xmlns:a16="http://schemas.microsoft.com/office/drawing/2014/main" id="{BEEB5EF3-98DC-44C8-8B91-C42990B58EEF}"/>
              </a:ext>
            </a:extLst>
          </p:cNvPr>
          <p:cNvSpPr>
            <a:spLocks noGrp="1"/>
          </p:cNvSpPr>
          <p:nvPr>
            <p:ph type="title"/>
          </p:nvPr>
        </p:nvSpPr>
        <p:spPr/>
        <p:txBody>
          <a:bodyPr/>
          <a:lstStyle/>
          <a:p>
            <a:r>
              <a:rPr lang="en-US" dirty="0"/>
              <a:t>Shakespeare Scatter Plot #2</a:t>
            </a:r>
          </a:p>
        </p:txBody>
      </p:sp>
      <p:pic>
        <p:nvPicPr>
          <p:cNvPr id="4" name="Picture 3">
            <a:extLst>
              <a:ext uri="{FF2B5EF4-FFF2-40B4-BE49-F238E27FC236}">
                <a16:creationId xmlns:a16="http://schemas.microsoft.com/office/drawing/2014/main" id="{6095FB15-356E-467D-929B-311FD68ECA7F}"/>
              </a:ext>
            </a:extLst>
          </p:cNvPr>
          <p:cNvPicPr>
            <a:picLocks noChangeAspect="1"/>
          </p:cNvPicPr>
          <p:nvPr/>
        </p:nvPicPr>
        <p:blipFill>
          <a:blip r:embed="rId2"/>
          <a:stretch>
            <a:fillRect/>
          </a:stretch>
        </p:blipFill>
        <p:spPr>
          <a:xfrm>
            <a:off x="4268972" y="2078666"/>
            <a:ext cx="4784651" cy="4784651"/>
          </a:xfrm>
          <a:prstGeom prst="rect">
            <a:avLst/>
          </a:prstGeom>
        </p:spPr>
      </p:pic>
      <p:sp>
        <p:nvSpPr>
          <p:cNvPr id="6" name="TextBox 5">
            <a:extLst>
              <a:ext uri="{FF2B5EF4-FFF2-40B4-BE49-F238E27FC236}">
                <a16:creationId xmlns:a16="http://schemas.microsoft.com/office/drawing/2014/main" id="{943A7D20-520C-4D1B-9858-D618A830B28C}"/>
              </a:ext>
            </a:extLst>
          </p:cNvPr>
          <p:cNvSpPr txBox="1"/>
          <p:nvPr/>
        </p:nvSpPr>
        <p:spPr>
          <a:xfrm>
            <a:off x="8343172" y="3173819"/>
            <a:ext cx="710451" cy="297902"/>
          </a:xfrm>
          <a:prstGeom prst="rect">
            <a:avLst/>
          </a:prstGeom>
          <a:noFill/>
        </p:spPr>
        <p:txBody>
          <a:bodyPr wrap="none" rtlCol="0">
            <a:spAutoFit/>
          </a:bodyPr>
          <a:lstStyle/>
          <a:p>
            <a:pPr algn="ctr">
              <a:lnSpc>
                <a:spcPts val="1800"/>
              </a:lnSpc>
            </a:pPr>
            <a:r>
              <a:rPr lang="en-US" sz="1100" b="0" dirty="0">
                <a:solidFill>
                  <a:srgbClr val="7030A0"/>
                </a:solidFill>
                <a:latin typeface="+mn-lt"/>
              </a:rPr>
              <a:t>Macbeth</a:t>
            </a:r>
          </a:p>
        </p:txBody>
      </p:sp>
      <p:sp>
        <p:nvSpPr>
          <p:cNvPr id="7" name="TextBox 6">
            <a:extLst>
              <a:ext uri="{FF2B5EF4-FFF2-40B4-BE49-F238E27FC236}">
                <a16:creationId xmlns:a16="http://schemas.microsoft.com/office/drawing/2014/main" id="{6D4F3F91-E1FF-4C37-9452-BE8B50644841}"/>
              </a:ext>
            </a:extLst>
          </p:cNvPr>
          <p:cNvSpPr txBox="1"/>
          <p:nvPr/>
        </p:nvSpPr>
        <p:spPr>
          <a:xfrm>
            <a:off x="6176862" y="3024868"/>
            <a:ext cx="1031051" cy="297902"/>
          </a:xfrm>
          <a:prstGeom prst="rect">
            <a:avLst/>
          </a:prstGeom>
          <a:noFill/>
        </p:spPr>
        <p:txBody>
          <a:bodyPr wrap="none" rtlCol="0">
            <a:spAutoFit/>
          </a:bodyPr>
          <a:lstStyle/>
          <a:p>
            <a:pPr algn="ctr">
              <a:lnSpc>
                <a:spcPts val="1800"/>
              </a:lnSpc>
            </a:pPr>
            <a:r>
              <a:rPr lang="en-US" sz="1100" b="0" dirty="0">
                <a:solidFill>
                  <a:srgbClr val="7030A0"/>
                </a:solidFill>
                <a:latin typeface="+mn-lt"/>
              </a:rPr>
              <a:t>Lady Macbeth</a:t>
            </a:r>
          </a:p>
        </p:txBody>
      </p:sp>
      <p:sp>
        <p:nvSpPr>
          <p:cNvPr id="8" name="TextBox 7">
            <a:extLst>
              <a:ext uri="{FF2B5EF4-FFF2-40B4-BE49-F238E27FC236}">
                <a16:creationId xmlns:a16="http://schemas.microsoft.com/office/drawing/2014/main" id="{AB595C66-2BC7-4CA7-8ED3-6B004688BE06}"/>
              </a:ext>
            </a:extLst>
          </p:cNvPr>
          <p:cNvSpPr txBox="1"/>
          <p:nvPr/>
        </p:nvSpPr>
        <p:spPr>
          <a:xfrm>
            <a:off x="5883661" y="2875917"/>
            <a:ext cx="708848" cy="297902"/>
          </a:xfrm>
          <a:prstGeom prst="rect">
            <a:avLst/>
          </a:prstGeom>
          <a:noFill/>
        </p:spPr>
        <p:txBody>
          <a:bodyPr wrap="none" rtlCol="0">
            <a:spAutoFit/>
          </a:bodyPr>
          <a:lstStyle/>
          <a:p>
            <a:pPr>
              <a:lnSpc>
                <a:spcPts val="1800"/>
              </a:lnSpc>
            </a:pPr>
            <a:r>
              <a:rPr lang="en-US" sz="1100" b="0" dirty="0">
                <a:solidFill>
                  <a:srgbClr val="7030A0"/>
                </a:solidFill>
                <a:latin typeface="+mn-lt"/>
              </a:rPr>
              <a:t>Malcolm</a:t>
            </a:r>
          </a:p>
        </p:txBody>
      </p:sp>
      <p:sp>
        <p:nvSpPr>
          <p:cNvPr id="10" name="TextBox 9">
            <a:extLst>
              <a:ext uri="{FF2B5EF4-FFF2-40B4-BE49-F238E27FC236}">
                <a16:creationId xmlns:a16="http://schemas.microsoft.com/office/drawing/2014/main" id="{1FEDE8C4-136C-4ED0-AB58-D7058DD0C8E7}"/>
              </a:ext>
            </a:extLst>
          </p:cNvPr>
          <p:cNvSpPr txBox="1"/>
          <p:nvPr/>
        </p:nvSpPr>
        <p:spPr>
          <a:xfrm>
            <a:off x="5738349" y="3608829"/>
            <a:ext cx="679994" cy="297902"/>
          </a:xfrm>
          <a:prstGeom prst="rect">
            <a:avLst/>
          </a:prstGeom>
          <a:noFill/>
        </p:spPr>
        <p:txBody>
          <a:bodyPr wrap="none" rtlCol="0">
            <a:spAutoFit/>
          </a:bodyPr>
          <a:lstStyle/>
          <a:p>
            <a:pPr>
              <a:lnSpc>
                <a:spcPts val="1800"/>
              </a:lnSpc>
            </a:pPr>
            <a:r>
              <a:rPr lang="en-US" sz="1100" b="0" dirty="0">
                <a:solidFill>
                  <a:srgbClr val="7030A0"/>
                </a:solidFill>
                <a:latin typeface="+mn-lt"/>
              </a:rPr>
              <a:t>Macduff</a:t>
            </a:r>
          </a:p>
        </p:txBody>
      </p:sp>
    </p:spTree>
    <p:extLst>
      <p:ext uri="{BB962C8B-B14F-4D97-AF65-F5344CB8AC3E}">
        <p14:creationId xmlns:p14="http://schemas.microsoft.com/office/powerpoint/2010/main" val="1333281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16AF64-630C-470F-8001-C337D4F58491}"/>
              </a:ext>
            </a:extLst>
          </p:cNvPr>
          <p:cNvSpPr>
            <a:spLocks noGrp="1"/>
          </p:cNvSpPr>
          <p:nvPr>
            <p:ph sz="half" idx="1"/>
          </p:nvPr>
        </p:nvSpPr>
        <p:spPr>
          <a:xfrm>
            <a:off x="82957" y="1575532"/>
            <a:ext cx="6025447" cy="4912233"/>
          </a:xfrm>
        </p:spPr>
        <p:txBody>
          <a:bodyPr>
            <a:normAutofit/>
          </a:bodyPr>
          <a:lstStyle/>
          <a:p>
            <a:pPr marL="45720" indent="0">
              <a:spcBef>
                <a:spcPts val="0"/>
              </a:spcBef>
              <a:buNone/>
            </a:pPr>
            <a:r>
              <a:rPr lang="en-US" sz="1800" dirty="0"/>
              <a:t>We can add a trendline</a:t>
            </a:r>
            <a:br>
              <a:rPr lang="en-US" sz="1800" dirty="0"/>
            </a:br>
            <a:r>
              <a:rPr lang="en-US" sz="1400" dirty="0" err="1">
                <a:latin typeface="Consolas" panose="020B0609020204030204" pitchFamily="49" charset="0"/>
              </a:rPr>
              <a:t>ggplot</a:t>
            </a:r>
            <a:r>
              <a:rPr lang="en-US" sz="1400" dirty="0">
                <a:latin typeface="Consolas" panose="020B0609020204030204" pitchFamily="49" charset="0"/>
              </a:rPr>
              <a:t>(data = stats, </a:t>
            </a:r>
            <a:br>
              <a:rPr lang="en-US" sz="1400" dirty="0">
                <a:latin typeface="Consolas" panose="020B0609020204030204" pitchFamily="49" charset="0"/>
              </a:rPr>
            </a:br>
            <a:r>
              <a:rPr lang="en-US" sz="1400" dirty="0">
                <a:latin typeface="Consolas" panose="020B0609020204030204" pitchFamily="49" charset="0"/>
              </a:rPr>
              <a:t>       </a:t>
            </a:r>
            <a:r>
              <a:rPr lang="en-US" sz="1400" dirty="0" err="1">
                <a:latin typeface="Consolas" panose="020B0609020204030204" pitchFamily="49" charset="0"/>
              </a:rPr>
              <a:t>aes</a:t>
            </a:r>
            <a:r>
              <a:rPr lang="en-US" sz="1400" dirty="0">
                <a:latin typeface="Consolas" panose="020B0609020204030204" pitchFamily="49" charset="0"/>
              </a:rPr>
              <a:t>(x = </a:t>
            </a:r>
            <a:r>
              <a:rPr lang="en-US" sz="1400" dirty="0" err="1">
                <a:latin typeface="Consolas" panose="020B0609020204030204" pitchFamily="49" charset="0"/>
              </a:rPr>
              <a:t>number_of_lines</a:t>
            </a:r>
            <a:r>
              <a:rPr lang="en-US" sz="1400" dirty="0">
                <a:latin typeface="Consolas" panose="020B0609020204030204" pitchFamily="49" charset="0"/>
              </a:rPr>
              <a:t>, y = </a:t>
            </a:r>
            <a:r>
              <a:rPr lang="en-US" sz="1400" dirty="0" err="1">
                <a:latin typeface="Consolas" panose="020B0609020204030204" pitchFamily="49" charset="0"/>
              </a:rPr>
              <a:t>avg_line_length</a:t>
            </a:r>
            <a:r>
              <a:rPr lang="en-US" sz="1400" dirty="0">
                <a:latin typeface="Consolas" panose="020B0609020204030204" pitchFamily="49" charset="0"/>
              </a:rPr>
              <a:t>)) +</a:t>
            </a:r>
          </a:p>
          <a:p>
            <a:pPr marL="45720" indent="0">
              <a:spcBef>
                <a:spcPts val="0"/>
              </a:spcBef>
              <a:buNone/>
            </a:pPr>
            <a:r>
              <a:rPr lang="en-US" sz="1400" dirty="0">
                <a:latin typeface="Consolas" panose="020B0609020204030204" pitchFamily="49" charset="0"/>
              </a:rPr>
              <a:t>       </a:t>
            </a:r>
            <a:r>
              <a:rPr lang="en-US" sz="1400" dirty="0" err="1">
                <a:latin typeface="Consolas" panose="020B0609020204030204" pitchFamily="49" charset="0"/>
              </a:rPr>
              <a:t>geom_point</a:t>
            </a:r>
            <a:r>
              <a:rPr lang="en-US" sz="1400" dirty="0">
                <a:latin typeface="Consolas" panose="020B0609020204030204" pitchFamily="49" charset="0"/>
              </a:rPr>
              <a:t>(mapping = </a:t>
            </a:r>
            <a:r>
              <a:rPr lang="en-US" sz="1400" dirty="0" err="1">
                <a:latin typeface="Consolas" panose="020B0609020204030204" pitchFamily="49" charset="0"/>
              </a:rPr>
              <a:t>aes</a:t>
            </a:r>
            <a:r>
              <a:rPr lang="en-US" sz="1400" dirty="0">
                <a:latin typeface="Consolas" panose="020B0609020204030204" pitchFamily="49" charset="0"/>
              </a:rPr>
              <a:t>(x = </a:t>
            </a:r>
            <a:r>
              <a:rPr lang="en-US" sz="1400" dirty="0" err="1">
                <a:latin typeface="Consolas" panose="020B0609020204030204" pitchFamily="49" charset="0"/>
              </a:rPr>
              <a:t>number_of_lines</a:t>
            </a:r>
            <a:r>
              <a:rPr lang="en-US" sz="1400" dirty="0">
                <a:latin typeface="Consolas" panose="020B0609020204030204" pitchFamily="49" charset="0"/>
              </a:rPr>
              <a:t>,</a:t>
            </a:r>
          </a:p>
          <a:p>
            <a:pPr marL="45720" indent="0">
              <a:spcBef>
                <a:spcPts val="0"/>
              </a:spcBef>
              <a:buNone/>
            </a:pPr>
            <a:r>
              <a:rPr lang="en-US" sz="1400" dirty="0">
                <a:latin typeface="Consolas" panose="020B0609020204030204" pitchFamily="49" charset="0"/>
              </a:rPr>
              <a:t>                                y = </a:t>
            </a:r>
            <a:r>
              <a:rPr lang="en-US" sz="1400" dirty="0" err="1">
                <a:latin typeface="Consolas" panose="020B0609020204030204" pitchFamily="49" charset="0"/>
              </a:rPr>
              <a:t>avg_line_length</a:t>
            </a:r>
            <a:r>
              <a:rPr lang="en-US" sz="1400" dirty="0">
                <a:latin typeface="Consolas" panose="020B0609020204030204" pitchFamily="49" charset="0"/>
              </a:rPr>
              <a:t>) ) </a:t>
            </a:r>
            <a:r>
              <a:rPr lang="en-US" sz="1400" b="1" dirty="0">
                <a:solidFill>
                  <a:srgbClr val="C00000"/>
                </a:solidFill>
                <a:latin typeface="Consolas" panose="020B0609020204030204" pitchFamily="49" charset="0"/>
              </a:rPr>
              <a:t>+</a:t>
            </a:r>
          </a:p>
          <a:p>
            <a:pPr marL="45720" indent="0">
              <a:spcBef>
                <a:spcPts val="0"/>
              </a:spcBef>
              <a:buNone/>
            </a:pPr>
            <a:r>
              <a:rPr lang="en-US" sz="1400" b="1" dirty="0">
                <a:latin typeface="Consolas" panose="020B0609020204030204" pitchFamily="49" charset="0"/>
              </a:rPr>
              <a:t>       </a:t>
            </a:r>
            <a:r>
              <a:rPr lang="en-US" sz="1400" b="1" dirty="0" err="1">
                <a:solidFill>
                  <a:srgbClr val="C00000"/>
                </a:solidFill>
                <a:latin typeface="Consolas" panose="020B0609020204030204" pitchFamily="49" charset="0"/>
              </a:rPr>
              <a:t>geom_smooth</a:t>
            </a:r>
            <a:r>
              <a:rPr lang="en-US" sz="1400" b="1" dirty="0">
                <a:solidFill>
                  <a:srgbClr val="C00000"/>
                </a:solidFill>
                <a:latin typeface="Consolas" panose="020B0609020204030204" pitchFamily="49" charset="0"/>
              </a:rPr>
              <a:t>(method = "</a:t>
            </a:r>
            <a:r>
              <a:rPr lang="en-US" sz="1400" b="1" dirty="0" err="1">
                <a:solidFill>
                  <a:srgbClr val="C00000"/>
                </a:solidFill>
                <a:latin typeface="Consolas" panose="020B0609020204030204" pitchFamily="49" charset="0"/>
              </a:rPr>
              <a:t>lm</a:t>
            </a:r>
            <a:r>
              <a:rPr lang="en-US" sz="1400" b="1" dirty="0">
                <a:solidFill>
                  <a:srgbClr val="C00000"/>
                </a:solidFill>
                <a:latin typeface="Consolas" panose="020B0609020204030204" pitchFamily="49" charset="0"/>
              </a:rPr>
              <a:t>")</a:t>
            </a:r>
          </a:p>
          <a:p>
            <a:endParaRPr lang="en-US" sz="1800" dirty="0"/>
          </a:p>
        </p:txBody>
      </p:sp>
      <p:sp>
        <p:nvSpPr>
          <p:cNvPr id="5" name="Content Placeholder 4">
            <a:extLst>
              <a:ext uri="{FF2B5EF4-FFF2-40B4-BE49-F238E27FC236}">
                <a16:creationId xmlns:a16="http://schemas.microsoft.com/office/drawing/2014/main" id="{86C417F6-D27D-4960-9DE3-8C2260FE8479}"/>
              </a:ext>
            </a:extLst>
          </p:cNvPr>
          <p:cNvSpPr>
            <a:spLocks noGrp="1"/>
          </p:cNvSpPr>
          <p:nvPr>
            <p:ph sz="half" idx="2"/>
          </p:nvPr>
        </p:nvSpPr>
        <p:spPr>
          <a:xfrm>
            <a:off x="7118498" y="3636332"/>
            <a:ext cx="1942545" cy="3000285"/>
          </a:xfrm>
        </p:spPr>
        <p:txBody>
          <a:bodyPr>
            <a:normAutofit/>
          </a:bodyPr>
          <a:lstStyle/>
          <a:p>
            <a:pPr marL="45720" indent="0">
              <a:buNone/>
            </a:pPr>
            <a:r>
              <a:rPr lang="en-US" sz="1800" dirty="0">
                <a:solidFill>
                  <a:srgbClr val="0070C0"/>
                </a:solidFill>
              </a:rPr>
              <a:t>We can add another $match (as a having) </a:t>
            </a:r>
            <a:br>
              <a:rPr lang="en-US" sz="1800" dirty="0">
                <a:solidFill>
                  <a:srgbClr val="0070C0"/>
                </a:solidFill>
              </a:rPr>
            </a:br>
            <a:r>
              <a:rPr lang="en-US" sz="1800" dirty="0">
                <a:solidFill>
                  <a:srgbClr val="0070C0"/>
                </a:solidFill>
              </a:rPr>
              <a:t>and filter out characters with less than 10 lines.</a:t>
            </a:r>
          </a:p>
          <a:p>
            <a:pPr marL="45720" indent="0">
              <a:buNone/>
            </a:pPr>
            <a:endParaRPr lang="en-US" sz="1800" dirty="0">
              <a:solidFill>
                <a:srgbClr val="0070C0"/>
              </a:solidFill>
            </a:endParaRPr>
          </a:p>
          <a:p>
            <a:pPr marL="45720" indent="0">
              <a:buNone/>
            </a:pPr>
            <a:r>
              <a:rPr lang="en-US" sz="1800" dirty="0">
                <a:solidFill>
                  <a:srgbClr val="0070C0"/>
                </a:solidFill>
              </a:rPr>
              <a:t>Doesn't seem to show anything</a:t>
            </a:r>
          </a:p>
        </p:txBody>
      </p:sp>
      <p:sp>
        <p:nvSpPr>
          <p:cNvPr id="3" name="Title 2">
            <a:extLst>
              <a:ext uri="{FF2B5EF4-FFF2-40B4-BE49-F238E27FC236}">
                <a16:creationId xmlns:a16="http://schemas.microsoft.com/office/drawing/2014/main" id="{6F8FCEBA-63F2-4F2E-8F84-F6EF2968442C}"/>
              </a:ext>
            </a:extLst>
          </p:cNvPr>
          <p:cNvSpPr>
            <a:spLocks noGrp="1"/>
          </p:cNvSpPr>
          <p:nvPr>
            <p:ph type="title"/>
          </p:nvPr>
        </p:nvSpPr>
        <p:spPr/>
        <p:txBody>
          <a:bodyPr/>
          <a:lstStyle/>
          <a:p>
            <a:r>
              <a:rPr lang="en-US" dirty="0"/>
              <a:t>Maybe we didn't prove our theory</a:t>
            </a:r>
          </a:p>
        </p:txBody>
      </p:sp>
      <p:pic>
        <p:nvPicPr>
          <p:cNvPr id="6" name="Picture 5">
            <a:extLst>
              <a:ext uri="{FF2B5EF4-FFF2-40B4-BE49-F238E27FC236}">
                <a16:creationId xmlns:a16="http://schemas.microsoft.com/office/drawing/2014/main" id="{3AE7E574-4E1F-46EF-B12B-18A1F58F3C0C}"/>
              </a:ext>
            </a:extLst>
          </p:cNvPr>
          <p:cNvPicPr>
            <a:picLocks noChangeAspect="1"/>
          </p:cNvPicPr>
          <p:nvPr/>
        </p:nvPicPr>
        <p:blipFill>
          <a:blip r:embed="rId2"/>
          <a:stretch>
            <a:fillRect/>
          </a:stretch>
        </p:blipFill>
        <p:spPr>
          <a:xfrm>
            <a:off x="147849" y="3363303"/>
            <a:ext cx="3404521" cy="3388371"/>
          </a:xfrm>
          <a:prstGeom prst="rect">
            <a:avLst/>
          </a:prstGeom>
        </p:spPr>
      </p:pic>
      <p:pic>
        <p:nvPicPr>
          <p:cNvPr id="7" name="Picture 6">
            <a:extLst>
              <a:ext uri="{FF2B5EF4-FFF2-40B4-BE49-F238E27FC236}">
                <a16:creationId xmlns:a16="http://schemas.microsoft.com/office/drawing/2014/main" id="{B64BD3B1-B2C9-4C11-9F19-F88C4AE37312}"/>
              </a:ext>
            </a:extLst>
          </p:cNvPr>
          <p:cNvPicPr>
            <a:picLocks noChangeAspect="1"/>
          </p:cNvPicPr>
          <p:nvPr/>
        </p:nvPicPr>
        <p:blipFill>
          <a:blip r:embed="rId3"/>
          <a:stretch>
            <a:fillRect/>
          </a:stretch>
        </p:blipFill>
        <p:spPr>
          <a:xfrm>
            <a:off x="3674261" y="3363303"/>
            <a:ext cx="3460186" cy="3388372"/>
          </a:xfrm>
          <a:prstGeom prst="rect">
            <a:avLst/>
          </a:prstGeom>
        </p:spPr>
      </p:pic>
      <p:sp>
        <p:nvSpPr>
          <p:cNvPr id="8" name="Rectangle 7">
            <a:extLst>
              <a:ext uri="{FF2B5EF4-FFF2-40B4-BE49-F238E27FC236}">
                <a16:creationId xmlns:a16="http://schemas.microsoft.com/office/drawing/2014/main" id="{C7C74EB7-70EB-4052-8650-E6C55949F9ED}"/>
              </a:ext>
            </a:extLst>
          </p:cNvPr>
          <p:cNvSpPr/>
          <p:nvPr/>
        </p:nvSpPr>
        <p:spPr>
          <a:xfrm>
            <a:off x="3375837" y="3044122"/>
            <a:ext cx="5874488" cy="307777"/>
          </a:xfrm>
          <a:prstGeom prst="rect">
            <a:avLst/>
          </a:prstGeom>
        </p:spPr>
        <p:txBody>
          <a:bodyPr wrap="square">
            <a:spAutoFit/>
          </a:bodyPr>
          <a:lstStyle/>
          <a:p>
            <a:r>
              <a:rPr lang="en-US" sz="1400" dirty="0">
                <a:solidFill>
                  <a:srgbClr val="0070C0"/>
                </a:solidFill>
                <a:latin typeface="Consolas" panose="020B0609020204030204" pitchFamily="49" charset="0"/>
              </a:rPr>
              <a:t> { "$match"   : { "</a:t>
            </a:r>
            <a:r>
              <a:rPr lang="en-US" sz="1400" dirty="0" err="1">
                <a:solidFill>
                  <a:srgbClr val="0070C0"/>
                </a:solidFill>
                <a:latin typeface="Consolas" panose="020B0609020204030204" pitchFamily="49" charset="0"/>
              </a:rPr>
              <a:t>number_of_lines</a:t>
            </a:r>
            <a:r>
              <a:rPr lang="en-US" sz="1400" dirty="0">
                <a:solidFill>
                  <a:srgbClr val="0070C0"/>
                </a:solidFill>
                <a:latin typeface="Consolas" panose="020B0609020204030204" pitchFamily="49" charset="0"/>
              </a:rPr>
              <a:t>" : { "$</a:t>
            </a:r>
            <a:r>
              <a:rPr lang="en-US" sz="1400" dirty="0" err="1">
                <a:solidFill>
                  <a:srgbClr val="0070C0"/>
                </a:solidFill>
                <a:latin typeface="Consolas" panose="020B0609020204030204" pitchFamily="49" charset="0"/>
              </a:rPr>
              <a:t>gt</a:t>
            </a:r>
            <a:r>
              <a:rPr lang="en-US" sz="1400" dirty="0">
                <a:solidFill>
                  <a:srgbClr val="0070C0"/>
                </a:solidFill>
                <a:latin typeface="Consolas" panose="020B0609020204030204" pitchFamily="49" charset="0"/>
              </a:rPr>
              <a:t>" : 10 } } }</a:t>
            </a:r>
          </a:p>
        </p:txBody>
      </p:sp>
    </p:spTree>
    <p:extLst>
      <p:ext uri="{BB962C8B-B14F-4D97-AF65-F5344CB8AC3E}">
        <p14:creationId xmlns:p14="http://schemas.microsoft.com/office/powerpoint/2010/main" val="3222171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13C46F-330B-4562-A8C2-D02DFEA6172B}"/>
              </a:ext>
            </a:extLst>
          </p:cNvPr>
          <p:cNvSpPr>
            <a:spLocks noGrp="1"/>
          </p:cNvSpPr>
          <p:nvPr>
            <p:ph sz="half" idx="1"/>
          </p:nvPr>
        </p:nvSpPr>
        <p:spPr/>
        <p:txBody>
          <a:bodyPr/>
          <a:lstStyle/>
          <a:p>
            <a:endParaRPr lang="en-US"/>
          </a:p>
        </p:txBody>
      </p:sp>
      <p:sp>
        <p:nvSpPr>
          <p:cNvPr id="3" name="Content Placeholder 2">
            <a:extLst>
              <a:ext uri="{FF2B5EF4-FFF2-40B4-BE49-F238E27FC236}">
                <a16:creationId xmlns:a16="http://schemas.microsoft.com/office/drawing/2014/main" id="{C250C018-B47C-4310-8441-5C71CC18F31F}"/>
              </a:ext>
            </a:extLst>
          </p:cNvPr>
          <p:cNvSpPr>
            <a:spLocks noGrp="1"/>
          </p:cNvSpPr>
          <p:nvPr>
            <p:ph sz="half" idx="2"/>
          </p:nvPr>
        </p:nvSpPr>
        <p:spPr>
          <a:xfrm>
            <a:off x="5206458" y="1610325"/>
            <a:ext cx="3794002" cy="5020980"/>
          </a:xfrm>
          <a:solidFill>
            <a:schemeClr val="bg1"/>
          </a:solidFill>
        </p:spPr>
        <p:txBody>
          <a:bodyPr/>
          <a:lstStyle/>
          <a:p>
            <a:pPr marL="45720" indent="0">
              <a:buNone/>
            </a:pPr>
            <a:br>
              <a:rPr lang="en-US" sz="1800" dirty="0"/>
            </a:br>
            <a:r>
              <a:rPr lang="en-US" sz="1800" dirty="0"/>
              <a:t>Quite a challenge to produce this graph</a:t>
            </a:r>
            <a:br>
              <a:rPr lang="en-US" sz="1800" dirty="0"/>
            </a:br>
            <a:endParaRPr lang="en-US" sz="1800" dirty="0"/>
          </a:p>
          <a:p>
            <a:pPr marL="346075" indent="-287338">
              <a:buClr>
                <a:schemeClr val="accent5">
                  <a:lumMod val="75000"/>
                </a:schemeClr>
              </a:buClr>
              <a:buFont typeface="+mj-lt"/>
              <a:buAutoNum type="arabicPeriod"/>
            </a:pPr>
            <a:r>
              <a:rPr lang="en-US" sz="1600" dirty="0">
                <a:solidFill>
                  <a:srgbClr val="7030A0"/>
                </a:solidFill>
              </a:rPr>
              <a:t>Mongo</a:t>
            </a:r>
            <a:r>
              <a:rPr lang="en-US" sz="1600" dirty="0"/>
              <a:t>: had to group by multiple fields.  That is, the _id is not a single field, but a document.</a:t>
            </a:r>
            <a:br>
              <a:rPr lang="en-US" sz="1600" dirty="0"/>
            </a:br>
            <a:endParaRPr lang="en-US" sz="1600" dirty="0"/>
          </a:p>
          <a:p>
            <a:pPr marL="346075" indent="-287338">
              <a:buClr>
                <a:schemeClr val="accent5">
                  <a:lumMod val="75000"/>
                </a:schemeClr>
              </a:buClr>
              <a:buFont typeface="+mj-lt"/>
              <a:buAutoNum type="arabicPeriod"/>
            </a:pPr>
            <a:r>
              <a:rPr lang="en-US" sz="1600" dirty="0" err="1">
                <a:solidFill>
                  <a:srgbClr val="7030A0"/>
                </a:solidFill>
              </a:rPr>
              <a:t>ggplot</a:t>
            </a:r>
            <a:r>
              <a:rPr lang="en-US" sz="1600" dirty="0">
                <a:solidFill>
                  <a:srgbClr val="7030A0"/>
                </a:solidFill>
              </a:rPr>
              <a:t>: </a:t>
            </a:r>
            <a:r>
              <a:rPr lang="en-US" sz="1600" dirty="0"/>
              <a:t>special syntax needed to  recognize the </a:t>
            </a:r>
            <a:r>
              <a:rPr lang="en-US" sz="1600" dirty="0" err="1"/>
              <a:t>subatribute</a:t>
            </a:r>
            <a:r>
              <a:rPr lang="en-US" sz="1600" dirty="0"/>
              <a:t> _</a:t>
            </a:r>
            <a:r>
              <a:rPr lang="en-US" sz="1600" dirty="0" err="1"/>
              <a:t>id.play_name</a:t>
            </a:r>
            <a:r>
              <a:rPr lang="en-US" sz="1600" dirty="0"/>
              <a:t> </a:t>
            </a:r>
            <a:br>
              <a:rPr lang="en-US" sz="1600" dirty="0"/>
            </a:br>
            <a:br>
              <a:rPr lang="en-US" sz="1600" dirty="0"/>
            </a:br>
            <a:r>
              <a:rPr lang="en-US" sz="1600" dirty="0"/>
              <a:t>Note some syntactic sugar in the </a:t>
            </a:r>
            <a:r>
              <a:rPr lang="en-US" sz="1600" dirty="0" err="1"/>
              <a:t>ggplot</a:t>
            </a:r>
            <a:r>
              <a:rPr lang="en-US" sz="1600"/>
              <a:t> syntax</a:t>
            </a:r>
            <a:endParaRPr lang="en-US" sz="1600" dirty="0"/>
          </a:p>
          <a:p>
            <a:pPr marL="346075" indent="-287338">
              <a:buClr>
                <a:schemeClr val="accent5">
                  <a:lumMod val="75000"/>
                </a:schemeClr>
              </a:buClr>
              <a:buFont typeface="+mj-lt"/>
              <a:buAutoNum type="arabicPeriod"/>
            </a:pPr>
            <a:endParaRPr lang="en-US" sz="1600" dirty="0"/>
          </a:p>
        </p:txBody>
      </p:sp>
      <p:sp>
        <p:nvSpPr>
          <p:cNvPr id="4" name="Title 3">
            <a:extLst>
              <a:ext uri="{FF2B5EF4-FFF2-40B4-BE49-F238E27FC236}">
                <a16:creationId xmlns:a16="http://schemas.microsoft.com/office/drawing/2014/main" id="{850128A0-2B50-4FA7-B319-AA2E5D1DCFEE}"/>
              </a:ext>
            </a:extLst>
          </p:cNvPr>
          <p:cNvSpPr>
            <a:spLocks noGrp="1"/>
          </p:cNvSpPr>
          <p:nvPr>
            <p:ph type="title"/>
          </p:nvPr>
        </p:nvSpPr>
        <p:spPr>
          <a:xfrm>
            <a:off x="381000" y="355847"/>
            <a:ext cx="2399414" cy="1054394"/>
          </a:xfrm>
        </p:spPr>
        <p:txBody>
          <a:bodyPr/>
          <a:lstStyle/>
          <a:p>
            <a:endParaRPr lang="en-US" dirty="0"/>
          </a:p>
        </p:txBody>
      </p:sp>
      <p:pic>
        <p:nvPicPr>
          <p:cNvPr id="5" name="Picture 4">
            <a:extLst>
              <a:ext uri="{FF2B5EF4-FFF2-40B4-BE49-F238E27FC236}">
                <a16:creationId xmlns:a16="http://schemas.microsoft.com/office/drawing/2014/main" id="{F27777D5-01EE-459A-87A6-19439BB915CF}"/>
              </a:ext>
            </a:extLst>
          </p:cNvPr>
          <p:cNvPicPr>
            <a:picLocks noChangeAspect="1"/>
          </p:cNvPicPr>
          <p:nvPr/>
        </p:nvPicPr>
        <p:blipFill>
          <a:blip r:embed="rId2"/>
          <a:stretch>
            <a:fillRect/>
          </a:stretch>
        </p:blipFill>
        <p:spPr>
          <a:xfrm>
            <a:off x="106325" y="1610324"/>
            <a:ext cx="5100133" cy="5210461"/>
          </a:xfrm>
          <a:prstGeom prst="rect">
            <a:avLst/>
          </a:prstGeom>
          <a:ln>
            <a:solidFill>
              <a:schemeClr val="accent6">
                <a:lumMod val="75000"/>
              </a:schemeClr>
            </a:solidFill>
          </a:ln>
        </p:spPr>
      </p:pic>
      <p:grpSp>
        <p:nvGrpSpPr>
          <p:cNvPr id="9" name="Group 8">
            <a:extLst>
              <a:ext uri="{FF2B5EF4-FFF2-40B4-BE49-F238E27FC236}">
                <a16:creationId xmlns:a16="http://schemas.microsoft.com/office/drawing/2014/main" id="{A1C3D6EB-05D7-42C4-89C3-72029648CB86}"/>
              </a:ext>
            </a:extLst>
          </p:cNvPr>
          <p:cNvGrpSpPr/>
          <p:nvPr/>
        </p:nvGrpSpPr>
        <p:grpSpPr>
          <a:xfrm>
            <a:off x="2939811" y="42030"/>
            <a:ext cx="6220047" cy="1600438"/>
            <a:chOff x="2939811" y="42030"/>
            <a:chExt cx="6220047" cy="1600438"/>
          </a:xfrm>
        </p:grpSpPr>
        <p:sp>
          <p:nvSpPr>
            <p:cNvPr id="6" name="Rectangle 5">
              <a:extLst>
                <a:ext uri="{FF2B5EF4-FFF2-40B4-BE49-F238E27FC236}">
                  <a16:creationId xmlns:a16="http://schemas.microsoft.com/office/drawing/2014/main" id="{AC8AB1E3-E3F5-4740-B440-B3D642BD1617}"/>
                </a:ext>
              </a:extLst>
            </p:cNvPr>
            <p:cNvSpPr/>
            <p:nvPr/>
          </p:nvSpPr>
          <p:spPr>
            <a:xfrm>
              <a:off x="2939811" y="42030"/>
              <a:ext cx="6220047" cy="1600438"/>
            </a:xfrm>
            <a:prstGeom prst="rect">
              <a:avLst/>
            </a:prstGeom>
            <a:solidFill>
              <a:schemeClr val="bg1"/>
            </a:solidFill>
            <a:ln>
              <a:solidFill>
                <a:srgbClr val="7030A0"/>
              </a:solidFill>
            </a:ln>
          </p:spPr>
          <p:txBody>
            <a:bodyPr wrap="square">
              <a:spAutoFit/>
            </a:bodyPr>
            <a:lstStyle/>
            <a:p>
              <a:r>
                <a:rPr lang="en-US" sz="1400" dirty="0">
                  <a:latin typeface="Consolas" panose="020B0609020204030204" pitchFamily="49" charset="0"/>
                </a:rPr>
                <a:t> { "$group" : {</a:t>
              </a:r>
            </a:p>
            <a:p>
              <a:r>
                <a:rPr lang="en-US" sz="1400" dirty="0">
                  <a:latin typeface="Consolas" panose="020B0609020204030204" pitchFamily="49" charset="0"/>
                </a:rPr>
                <a:t>               "_id" : {"</a:t>
              </a:r>
              <a:r>
                <a:rPr lang="en-US" sz="1400" dirty="0" err="1">
                  <a:latin typeface="Consolas" panose="020B0609020204030204" pitchFamily="49" charset="0"/>
                </a:rPr>
                <a:t>play_name</a:t>
              </a:r>
              <a:r>
                <a:rPr lang="en-US" sz="1400" dirty="0">
                  <a:latin typeface="Consolas" panose="020B0609020204030204" pitchFamily="49" charset="0"/>
                </a:rPr>
                <a:t>" : "$</a:t>
              </a:r>
              <a:r>
                <a:rPr lang="en-US" sz="1400" dirty="0" err="1">
                  <a:latin typeface="Consolas" panose="020B0609020204030204" pitchFamily="49" charset="0"/>
                </a:rPr>
                <a:t>play_name</a:t>
              </a:r>
              <a:r>
                <a:rPr lang="en-US" sz="1400" dirty="0">
                  <a:latin typeface="Consolas" panose="020B0609020204030204" pitchFamily="49" charset="0"/>
                </a:rPr>
                <a:t>",</a:t>
              </a:r>
            </a:p>
            <a:p>
              <a:r>
                <a:rPr lang="en-US" sz="1400" dirty="0">
                  <a:latin typeface="Consolas" panose="020B0609020204030204" pitchFamily="49" charset="0"/>
                </a:rPr>
                <a:t>                        "speaker"   : "$speaker" },</a:t>
              </a:r>
            </a:p>
            <a:p>
              <a:r>
                <a:rPr lang="en-US" sz="1400" dirty="0">
                  <a:latin typeface="Consolas" panose="020B0609020204030204" pitchFamily="49" charset="0"/>
                </a:rPr>
                <a:t>               "</a:t>
              </a:r>
              <a:r>
                <a:rPr lang="en-US" sz="1400" dirty="0" err="1">
                  <a:latin typeface="Consolas" panose="020B0609020204030204" pitchFamily="49" charset="0"/>
                </a:rPr>
                <a:t>avg_line_length</a:t>
              </a:r>
              <a:r>
                <a:rPr lang="en-US" sz="1400" dirty="0">
                  <a:latin typeface="Consolas" panose="020B0609020204030204" pitchFamily="49" charset="0"/>
                </a:rPr>
                <a:t>" : { "$avg" : "$length" },</a:t>
              </a:r>
            </a:p>
            <a:p>
              <a:r>
                <a:rPr lang="en-US" sz="1400" dirty="0">
                  <a:latin typeface="Consolas" panose="020B0609020204030204" pitchFamily="49" charset="0"/>
                </a:rPr>
                <a:t>               "</a:t>
              </a:r>
              <a:r>
                <a:rPr lang="en-US" sz="1400" dirty="0" err="1">
                  <a:latin typeface="Consolas" panose="020B0609020204030204" pitchFamily="49" charset="0"/>
                </a:rPr>
                <a:t>number_of_lines</a:t>
              </a:r>
              <a:r>
                <a:rPr lang="en-US" sz="1400" dirty="0">
                  <a:latin typeface="Consolas" panose="020B0609020204030204" pitchFamily="49" charset="0"/>
                </a:rPr>
                <a:t>" : { "$sum" : 1 }</a:t>
              </a:r>
            </a:p>
            <a:p>
              <a:r>
                <a:rPr lang="en-US" sz="1400" dirty="0">
                  <a:latin typeface="Consolas" panose="020B0609020204030204" pitchFamily="49" charset="0"/>
                </a:rPr>
                <a:t>               }</a:t>
              </a:r>
            </a:p>
            <a:p>
              <a:r>
                <a:rPr lang="en-US" sz="1400" dirty="0">
                  <a:latin typeface="Consolas" panose="020B0609020204030204" pitchFamily="49" charset="0"/>
                </a:rPr>
                <a:t>}</a:t>
              </a:r>
            </a:p>
          </p:txBody>
        </p:sp>
        <p:sp>
          <p:nvSpPr>
            <p:cNvPr id="7" name="Rectangle 6">
              <a:extLst>
                <a:ext uri="{FF2B5EF4-FFF2-40B4-BE49-F238E27FC236}">
                  <a16:creationId xmlns:a16="http://schemas.microsoft.com/office/drawing/2014/main" id="{0CDB9B6B-CC7B-4360-AF3D-EA60721853F5}"/>
                </a:ext>
              </a:extLst>
            </p:cNvPr>
            <p:cNvSpPr/>
            <p:nvPr/>
          </p:nvSpPr>
          <p:spPr>
            <a:xfrm>
              <a:off x="3460807" y="657583"/>
              <a:ext cx="707065" cy="369332"/>
            </a:xfrm>
            <a:prstGeom prst="rect">
              <a:avLst/>
            </a:prstGeom>
          </p:spPr>
          <p:txBody>
            <a:bodyPr wrap="square">
              <a:spAutoFit/>
            </a:bodyPr>
            <a:lstStyle/>
            <a:p>
              <a:r>
                <a:rPr lang="en-US" dirty="0">
                  <a:solidFill>
                    <a:schemeClr val="accent5">
                      <a:lumMod val="75000"/>
                    </a:schemeClr>
                  </a:solidFill>
                </a:rPr>
                <a:t>#1</a:t>
              </a:r>
            </a:p>
          </p:txBody>
        </p:sp>
      </p:grpSp>
      <p:grpSp>
        <p:nvGrpSpPr>
          <p:cNvPr id="12" name="Group 11">
            <a:extLst>
              <a:ext uri="{FF2B5EF4-FFF2-40B4-BE49-F238E27FC236}">
                <a16:creationId xmlns:a16="http://schemas.microsoft.com/office/drawing/2014/main" id="{CDEC688D-42A1-4E0D-A920-D7268F8159E4}"/>
              </a:ext>
            </a:extLst>
          </p:cNvPr>
          <p:cNvGrpSpPr/>
          <p:nvPr/>
        </p:nvGrpSpPr>
        <p:grpSpPr>
          <a:xfrm>
            <a:off x="2351641" y="5618048"/>
            <a:ext cx="6686034" cy="738664"/>
            <a:chOff x="2314426" y="5105578"/>
            <a:chExt cx="6686034" cy="738664"/>
          </a:xfrm>
        </p:grpSpPr>
        <p:sp>
          <p:nvSpPr>
            <p:cNvPr id="8" name="Rectangle 7">
              <a:extLst>
                <a:ext uri="{FF2B5EF4-FFF2-40B4-BE49-F238E27FC236}">
                  <a16:creationId xmlns:a16="http://schemas.microsoft.com/office/drawing/2014/main" id="{B44BA9E1-584F-45EC-A635-44ED216678F9}"/>
                </a:ext>
              </a:extLst>
            </p:cNvPr>
            <p:cNvSpPr/>
            <p:nvPr/>
          </p:nvSpPr>
          <p:spPr>
            <a:xfrm>
              <a:off x="2314426" y="5105578"/>
              <a:ext cx="6686034" cy="738664"/>
            </a:xfrm>
            <a:prstGeom prst="rect">
              <a:avLst/>
            </a:prstGeom>
            <a:solidFill>
              <a:schemeClr val="bg1"/>
            </a:solidFill>
            <a:ln>
              <a:solidFill>
                <a:srgbClr val="7030A0"/>
              </a:solidFill>
            </a:ln>
          </p:spPr>
          <p:txBody>
            <a:bodyPr wrap="square">
              <a:spAutoFit/>
            </a:bodyPr>
            <a:lstStyle/>
            <a:p>
              <a:r>
                <a:rPr lang="en-US" sz="1400" dirty="0" err="1">
                  <a:latin typeface="Consolas" panose="020B0609020204030204" pitchFamily="49" charset="0"/>
                </a:rPr>
                <a:t>ggplot</a:t>
              </a:r>
              <a:r>
                <a:rPr lang="en-US" sz="1400" dirty="0">
                  <a:latin typeface="Consolas" panose="020B0609020204030204" pitchFamily="49" charset="0"/>
                </a:rPr>
                <a:t>(stats, </a:t>
              </a:r>
              <a:r>
                <a:rPr lang="en-US" sz="1400" dirty="0" err="1">
                  <a:latin typeface="Consolas" panose="020B0609020204030204" pitchFamily="49" charset="0"/>
                </a:rPr>
                <a:t>aes</a:t>
              </a:r>
              <a:r>
                <a:rPr lang="en-US" sz="1400" dirty="0">
                  <a:latin typeface="Consolas" panose="020B0609020204030204" pitchFamily="49" charset="0"/>
                </a:rPr>
                <a:t>(x = </a:t>
              </a:r>
              <a:r>
                <a:rPr lang="en-US" sz="1400" dirty="0" err="1">
                  <a:latin typeface="Consolas" panose="020B0609020204030204" pitchFamily="49" charset="0"/>
                </a:rPr>
                <a:t>number_of_lines</a:t>
              </a:r>
              <a:r>
                <a:rPr lang="en-US" sz="1400" dirty="0">
                  <a:latin typeface="Consolas" panose="020B0609020204030204" pitchFamily="49" charset="0"/>
                </a:rPr>
                <a:t>, y = </a:t>
              </a:r>
              <a:r>
                <a:rPr lang="en-US" sz="1400" dirty="0" err="1">
                  <a:latin typeface="Consolas" panose="020B0609020204030204" pitchFamily="49" charset="0"/>
                </a:rPr>
                <a:t>avg_line_length</a:t>
              </a:r>
              <a:r>
                <a:rPr lang="en-US" sz="1400" dirty="0">
                  <a:latin typeface="Consolas" panose="020B0609020204030204" pitchFamily="49" charset="0"/>
                </a:rPr>
                <a:t>) ) +</a:t>
              </a:r>
            </a:p>
            <a:p>
              <a:r>
                <a:rPr lang="en-US" sz="1400" dirty="0">
                  <a:latin typeface="Consolas" panose="020B0609020204030204" pitchFamily="49" charset="0"/>
                </a:rPr>
                <a:t>       </a:t>
              </a:r>
              <a:r>
                <a:rPr lang="en-US" sz="1400" dirty="0" err="1">
                  <a:latin typeface="Consolas" panose="020B0609020204030204" pitchFamily="49" charset="0"/>
                </a:rPr>
                <a:t>geom_point</a:t>
              </a:r>
              <a:r>
                <a:rPr lang="en-US" sz="1400" dirty="0">
                  <a:latin typeface="Consolas" panose="020B0609020204030204" pitchFamily="49" charset="0"/>
                </a:rPr>
                <a:t>(</a:t>
              </a:r>
              <a:r>
                <a:rPr lang="en-US" sz="1400" dirty="0" err="1">
                  <a:latin typeface="Consolas" panose="020B0609020204030204" pitchFamily="49" charset="0"/>
                </a:rPr>
                <a:t>aes</a:t>
              </a:r>
              <a:r>
                <a:rPr lang="en-US" sz="1400" dirty="0">
                  <a:latin typeface="Consolas" panose="020B0609020204030204" pitchFamily="49" charset="0"/>
                </a:rPr>
                <a:t>(color = factor(stats$'_id'$</a:t>
              </a:r>
              <a:r>
                <a:rPr lang="en-US" sz="1400" dirty="0" err="1">
                  <a:latin typeface="Consolas" panose="020B0609020204030204" pitchFamily="49" charset="0"/>
                </a:rPr>
                <a:t>play_name</a:t>
              </a:r>
              <a:r>
                <a:rPr lang="en-US" sz="1400" dirty="0">
                  <a:latin typeface="Consolas" panose="020B0609020204030204" pitchFamily="49" charset="0"/>
                </a:rPr>
                <a:t>) ) ) +</a:t>
              </a:r>
            </a:p>
            <a:p>
              <a:r>
                <a:rPr lang="en-US" sz="1400" dirty="0">
                  <a:latin typeface="Consolas" panose="020B0609020204030204" pitchFamily="49" charset="0"/>
                </a:rPr>
                <a:t>       </a:t>
              </a:r>
              <a:r>
                <a:rPr lang="en-US" sz="1400" dirty="0" err="1">
                  <a:latin typeface="Consolas" panose="020B0609020204030204" pitchFamily="49" charset="0"/>
                </a:rPr>
                <a:t>geom_smooth</a:t>
              </a:r>
              <a:r>
                <a:rPr lang="en-US" sz="1400" dirty="0">
                  <a:latin typeface="Consolas" panose="020B0609020204030204" pitchFamily="49" charset="0"/>
                </a:rPr>
                <a:t>(method = "</a:t>
              </a:r>
              <a:r>
                <a:rPr lang="en-US" sz="1400" dirty="0" err="1">
                  <a:latin typeface="Consolas" panose="020B0609020204030204" pitchFamily="49" charset="0"/>
                </a:rPr>
                <a:t>lm</a:t>
              </a:r>
              <a:r>
                <a:rPr lang="en-US" sz="1400" dirty="0">
                  <a:latin typeface="Consolas" panose="020B0609020204030204" pitchFamily="49" charset="0"/>
                </a:rPr>
                <a:t>")</a:t>
              </a:r>
            </a:p>
          </p:txBody>
        </p:sp>
        <p:sp>
          <p:nvSpPr>
            <p:cNvPr id="10" name="Rectangle 9">
              <a:extLst>
                <a:ext uri="{FF2B5EF4-FFF2-40B4-BE49-F238E27FC236}">
                  <a16:creationId xmlns:a16="http://schemas.microsoft.com/office/drawing/2014/main" id="{1CE8C0F7-6AC9-4C12-9441-7584DD893642}"/>
                </a:ext>
              </a:extLst>
            </p:cNvPr>
            <p:cNvSpPr/>
            <p:nvPr/>
          </p:nvSpPr>
          <p:spPr>
            <a:xfrm>
              <a:off x="2384466" y="5384985"/>
              <a:ext cx="707065" cy="369332"/>
            </a:xfrm>
            <a:prstGeom prst="rect">
              <a:avLst/>
            </a:prstGeom>
          </p:spPr>
          <p:txBody>
            <a:bodyPr wrap="square">
              <a:spAutoFit/>
            </a:bodyPr>
            <a:lstStyle/>
            <a:p>
              <a:r>
                <a:rPr lang="en-US" dirty="0">
                  <a:solidFill>
                    <a:schemeClr val="accent5">
                      <a:lumMod val="75000"/>
                    </a:schemeClr>
                  </a:solidFill>
                </a:rPr>
                <a:t>#2</a:t>
              </a:r>
            </a:p>
          </p:txBody>
        </p:sp>
      </p:grpSp>
    </p:spTree>
    <p:extLst>
      <p:ext uri="{BB962C8B-B14F-4D97-AF65-F5344CB8AC3E}">
        <p14:creationId xmlns:p14="http://schemas.microsoft.com/office/powerpoint/2010/main" val="17683231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p:txBody>
          <a:bodyPr/>
          <a:lstStyle/>
          <a:p>
            <a:r>
              <a:rPr lang="en-US" dirty="0"/>
              <a:t>Why MongoDB?</a:t>
            </a:r>
          </a:p>
        </p:txBody>
      </p:sp>
      <p:sp>
        <p:nvSpPr>
          <p:cNvPr id="8" name="Content Placeholder 7"/>
          <p:cNvSpPr>
            <a:spLocks noGrp="1"/>
          </p:cNvSpPr>
          <p:nvPr>
            <p:ph sz="half" idx="2"/>
          </p:nvPr>
        </p:nvSpPr>
        <p:spPr/>
        <p:txBody>
          <a:bodyPr/>
          <a:lstStyle/>
          <a:p>
            <a:r>
              <a:rPr lang="en-US" dirty="0"/>
              <a:t>Why R?</a:t>
            </a:r>
          </a:p>
        </p:txBody>
      </p:sp>
      <p:sp>
        <p:nvSpPr>
          <p:cNvPr id="4" name="Title 3"/>
          <p:cNvSpPr>
            <a:spLocks noGrp="1"/>
          </p:cNvSpPr>
          <p:nvPr>
            <p:ph type="title"/>
          </p:nvPr>
        </p:nvSpPr>
        <p:spPr>
          <a:xfrm>
            <a:off x="3759200" y="355847"/>
            <a:ext cx="5003060" cy="1054394"/>
          </a:xfrm>
        </p:spPr>
        <p:txBody>
          <a:bodyPr/>
          <a:lstStyle/>
          <a:p>
            <a:r>
              <a:rPr lang="en-US" dirty="0"/>
              <a:t>Mongo and R:</a:t>
            </a:r>
            <a:br>
              <a:rPr lang="en-US" dirty="0"/>
            </a:br>
            <a:r>
              <a:rPr lang="en-US" dirty="0"/>
              <a:t>Perfect together</a:t>
            </a:r>
          </a:p>
        </p:txBody>
      </p:sp>
      <p:graphicFrame>
        <p:nvGraphicFramePr>
          <p:cNvPr id="11" name="Diagram 10"/>
          <p:cNvGraphicFramePr/>
          <p:nvPr>
            <p:extLst>
              <p:ext uri="{D42A27DB-BD31-4B8C-83A1-F6EECF244321}">
                <p14:modId xmlns:p14="http://schemas.microsoft.com/office/powerpoint/2010/main" val="305003947"/>
              </p:ext>
            </p:extLst>
          </p:nvPr>
        </p:nvGraphicFramePr>
        <p:xfrm>
          <a:off x="273132" y="2116672"/>
          <a:ext cx="4222668" cy="4461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p:cNvGraphicFramePr/>
          <p:nvPr>
            <p:extLst>
              <p:ext uri="{D42A27DB-BD31-4B8C-83A1-F6EECF244321}">
                <p14:modId xmlns:p14="http://schemas.microsoft.com/office/powerpoint/2010/main" val="269601350"/>
              </p:ext>
            </p:extLst>
          </p:nvPr>
        </p:nvGraphicFramePr>
        <p:xfrm>
          <a:off x="4571561" y="2116671"/>
          <a:ext cx="4222668" cy="44619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3132" y="16889"/>
            <a:ext cx="2851150" cy="1547767"/>
          </a:xfrm>
          <a:prstGeom prst="rect">
            <a:avLst/>
          </a:prstGeom>
        </p:spPr>
      </p:pic>
      <p:sp>
        <p:nvSpPr>
          <p:cNvPr id="15" name="TextBox 14"/>
          <p:cNvSpPr txBox="1"/>
          <p:nvPr/>
        </p:nvSpPr>
        <p:spPr>
          <a:xfrm rot="21156942">
            <a:off x="1520029" y="240404"/>
            <a:ext cx="2717154" cy="1631216"/>
          </a:xfrm>
          <a:prstGeom prst="rect">
            <a:avLst/>
          </a:prstGeom>
          <a:noFill/>
        </p:spPr>
        <p:txBody>
          <a:bodyPr wrap="none" rtlCol="0">
            <a:spAutoFit/>
          </a:bodyPr>
          <a:lstStyle/>
          <a:p>
            <a:pPr algn="ctr">
              <a:lnSpc>
                <a:spcPts val="2400"/>
              </a:lnSpc>
            </a:pPr>
            <a:r>
              <a:rPr lang="en-US" sz="2800" b="0" dirty="0">
                <a:solidFill>
                  <a:srgbClr val="FFFF66"/>
                </a:solidFill>
                <a:latin typeface="Brush Script MT" panose="03060802040406070304" pitchFamily="66" charset="0"/>
              </a:rPr>
              <a:t>Objectivity Alert:</a:t>
            </a:r>
            <a:br>
              <a:rPr lang="en-US" sz="2800" b="0" dirty="0">
                <a:solidFill>
                  <a:srgbClr val="FFFF66"/>
                </a:solidFill>
                <a:latin typeface="Brush Script MT" panose="03060802040406070304" pitchFamily="66" charset="0"/>
              </a:rPr>
            </a:br>
            <a:br>
              <a:rPr lang="en-US" sz="2800" dirty="0">
                <a:solidFill>
                  <a:srgbClr val="FFFF66"/>
                </a:solidFill>
                <a:latin typeface="Brush Script MT" panose="03060802040406070304" pitchFamily="66" charset="0"/>
              </a:rPr>
            </a:br>
            <a:r>
              <a:rPr lang="en-US" sz="2800" dirty="0" err="1">
                <a:solidFill>
                  <a:srgbClr val="FFFF66"/>
                </a:solidFill>
                <a:latin typeface="Brush Script MT" panose="03060802040406070304" pitchFamily="66" charset="0"/>
              </a:rPr>
              <a:t>Incomimg</a:t>
            </a:r>
            <a:r>
              <a:rPr lang="en-US" sz="2800" dirty="0">
                <a:solidFill>
                  <a:srgbClr val="FFFF66"/>
                </a:solidFill>
                <a:latin typeface="Brush Script MT" panose="03060802040406070304" pitchFamily="66" charset="0"/>
              </a:rPr>
              <a:t> Marketing </a:t>
            </a:r>
            <a:br>
              <a:rPr lang="en-US" sz="2800" dirty="0">
                <a:solidFill>
                  <a:srgbClr val="FFFF66"/>
                </a:solidFill>
                <a:latin typeface="Brush Script MT" panose="03060802040406070304" pitchFamily="66" charset="0"/>
              </a:rPr>
            </a:br>
            <a:r>
              <a:rPr lang="en-US" sz="2800" dirty="0">
                <a:solidFill>
                  <a:srgbClr val="FFFF66"/>
                </a:solidFill>
                <a:latin typeface="Brush Script MT" panose="03060802040406070304" pitchFamily="66" charset="0"/>
              </a:rPr>
              <a:t>Material</a:t>
            </a:r>
            <a:br>
              <a:rPr lang="en-US" sz="2800" b="0" dirty="0">
                <a:solidFill>
                  <a:srgbClr val="FFFF66"/>
                </a:solidFill>
                <a:latin typeface="Brush Script MT" panose="03060802040406070304" pitchFamily="66" charset="0"/>
              </a:rPr>
            </a:br>
            <a:endParaRPr lang="en-US" sz="2800" b="0" dirty="0">
              <a:solidFill>
                <a:srgbClr val="FFFF66"/>
              </a:solidFill>
              <a:latin typeface="Brush Script MT" panose="03060802040406070304" pitchFamily="66" charset="0"/>
            </a:endParaRPr>
          </a:p>
        </p:txBody>
      </p:sp>
    </p:spTree>
    <p:extLst>
      <p:ext uri="{BB962C8B-B14F-4D97-AF65-F5344CB8AC3E}">
        <p14:creationId xmlns:p14="http://schemas.microsoft.com/office/powerpoint/2010/main" val="2806707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sz="half" idx="1"/>
            <p:extLst>
              <p:ext uri="{D42A27DB-BD31-4B8C-83A1-F6EECF244321}">
                <p14:modId xmlns:p14="http://schemas.microsoft.com/office/powerpoint/2010/main" val="3126153348"/>
              </p:ext>
            </p:extLst>
          </p:nvPr>
        </p:nvGraphicFramePr>
        <p:xfrm>
          <a:off x="273050" y="1719263"/>
          <a:ext cx="3003550" cy="49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p:cNvSpPr>
            <a:spLocks noGrp="1"/>
          </p:cNvSpPr>
          <p:nvPr>
            <p:ph sz="half" idx="2"/>
          </p:nvPr>
        </p:nvSpPr>
        <p:spPr>
          <a:xfrm>
            <a:off x="3233965" y="1719071"/>
            <a:ext cx="4872430" cy="4912233"/>
          </a:xfrm>
        </p:spPr>
        <p:txBody>
          <a:bodyPr>
            <a:noAutofit/>
          </a:bodyPr>
          <a:lstStyle/>
          <a:p>
            <a:r>
              <a:rPr lang="en-US" sz="1600" dirty="0"/>
              <a:t>$</a:t>
            </a:r>
            <a:r>
              <a:rPr lang="en-US" sz="1600" dirty="0" err="1"/>
              <a:t>geoNear</a:t>
            </a:r>
            <a:endParaRPr lang="en-US" sz="1600" dirty="0"/>
          </a:p>
          <a:p>
            <a:pPr lvl="1"/>
            <a:r>
              <a:rPr lang="en-US" sz="1400" dirty="0"/>
              <a:t>Consider a collection places that has a 2dsphere index. The following aggregation finds at most 5 unique documents with a location at most 2 units from the center [ -73.99279 , 40.719296 ] and have type equal to public:</a:t>
            </a:r>
          </a:p>
          <a:p>
            <a:endParaRPr lang="en-US" sz="1600" dirty="0"/>
          </a:p>
          <a:p>
            <a:pPr marL="45720" indent="0">
              <a:spcBef>
                <a:spcPts val="0"/>
              </a:spcBef>
              <a:buNone/>
            </a:pPr>
            <a:r>
              <a:rPr lang="en-US" sz="1200" dirty="0" err="1"/>
              <a:t>db.places.aggregate</a:t>
            </a:r>
            <a:r>
              <a:rPr lang="en-US" sz="1200" dirty="0"/>
              <a:t>([</a:t>
            </a:r>
          </a:p>
          <a:p>
            <a:pPr marL="45720" indent="0">
              <a:spcBef>
                <a:spcPts val="0"/>
              </a:spcBef>
              <a:buNone/>
            </a:pPr>
            <a:r>
              <a:rPr lang="en-US" sz="1200" dirty="0"/>
              <a:t>   {</a:t>
            </a:r>
          </a:p>
          <a:p>
            <a:pPr marL="45720" indent="0">
              <a:spcBef>
                <a:spcPts val="0"/>
              </a:spcBef>
              <a:buNone/>
            </a:pPr>
            <a:r>
              <a:rPr lang="en-US" sz="1200" dirty="0"/>
              <a:t>     $</a:t>
            </a:r>
            <a:r>
              <a:rPr lang="en-US" sz="1200" dirty="0" err="1"/>
              <a:t>geoNear</a:t>
            </a:r>
            <a:r>
              <a:rPr lang="en-US" sz="1200" dirty="0"/>
              <a:t>: {</a:t>
            </a:r>
          </a:p>
          <a:p>
            <a:pPr marL="45720" indent="0">
              <a:spcBef>
                <a:spcPts val="0"/>
              </a:spcBef>
              <a:buNone/>
            </a:pPr>
            <a:r>
              <a:rPr lang="en-US" sz="1200" dirty="0"/>
              <a:t>        near: { type: "Point", coordinates: [ -73.99279 , 40.719296 ] },</a:t>
            </a:r>
          </a:p>
          <a:p>
            <a:pPr marL="45720" indent="0">
              <a:spcBef>
                <a:spcPts val="0"/>
              </a:spcBef>
              <a:buNone/>
            </a:pPr>
            <a:r>
              <a:rPr lang="en-US" sz="1200" dirty="0"/>
              <a:t>        </a:t>
            </a:r>
            <a:r>
              <a:rPr lang="en-US" sz="1200" dirty="0" err="1"/>
              <a:t>distanceField</a:t>
            </a:r>
            <a:r>
              <a:rPr lang="en-US" sz="1200" dirty="0"/>
              <a:t>: "</a:t>
            </a:r>
            <a:r>
              <a:rPr lang="en-US" sz="1200" dirty="0" err="1"/>
              <a:t>dist.calculated</a:t>
            </a:r>
            <a:r>
              <a:rPr lang="en-US" sz="1200" dirty="0"/>
              <a:t>",</a:t>
            </a:r>
          </a:p>
          <a:p>
            <a:pPr marL="45720" indent="0">
              <a:spcBef>
                <a:spcPts val="0"/>
              </a:spcBef>
              <a:buNone/>
            </a:pPr>
            <a:r>
              <a:rPr lang="en-US" sz="1200" dirty="0"/>
              <a:t>        </a:t>
            </a:r>
            <a:r>
              <a:rPr lang="en-US" sz="1200" dirty="0" err="1"/>
              <a:t>maxDistance</a:t>
            </a:r>
            <a:r>
              <a:rPr lang="en-US" sz="1200" dirty="0"/>
              <a:t>: 2,</a:t>
            </a:r>
          </a:p>
          <a:p>
            <a:pPr marL="45720" indent="0">
              <a:spcBef>
                <a:spcPts val="0"/>
              </a:spcBef>
              <a:buNone/>
            </a:pPr>
            <a:r>
              <a:rPr lang="en-US" sz="1200" dirty="0"/>
              <a:t>        query: { type: "public" },</a:t>
            </a:r>
          </a:p>
          <a:p>
            <a:pPr marL="45720" indent="0">
              <a:spcBef>
                <a:spcPts val="0"/>
              </a:spcBef>
              <a:buNone/>
            </a:pPr>
            <a:r>
              <a:rPr lang="en-US" sz="1200" dirty="0"/>
              <a:t>        </a:t>
            </a:r>
            <a:r>
              <a:rPr lang="en-US" sz="1200" dirty="0" err="1"/>
              <a:t>includeLocs</a:t>
            </a:r>
            <a:r>
              <a:rPr lang="en-US" sz="1200" dirty="0"/>
              <a:t>: "</a:t>
            </a:r>
            <a:r>
              <a:rPr lang="en-US" sz="1200" dirty="0" err="1"/>
              <a:t>dist.location</a:t>
            </a:r>
            <a:r>
              <a:rPr lang="en-US" sz="1200" dirty="0"/>
              <a:t>",</a:t>
            </a:r>
          </a:p>
          <a:p>
            <a:pPr marL="45720" indent="0">
              <a:spcBef>
                <a:spcPts val="0"/>
              </a:spcBef>
              <a:buNone/>
            </a:pPr>
            <a:r>
              <a:rPr lang="en-US" sz="1200" dirty="0"/>
              <a:t>        </a:t>
            </a:r>
            <a:r>
              <a:rPr lang="en-US" sz="1200" dirty="0" err="1"/>
              <a:t>num</a:t>
            </a:r>
            <a:r>
              <a:rPr lang="en-US" sz="1200" dirty="0"/>
              <a:t>: 5,</a:t>
            </a:r>
          </a:p>
          <a:p>
            <a:pPr marL="45720" indent="0">
              <a:spcBef>
                <a:spcPts val="0"/>
              </a:spcBef>
              <a:buNone/>
            </a:pPr>
            <a:r>
              <a:rPr lang="en-US" sz="1200" dirty="0"/>
              <a:t>        spherical: true</a:t>
            </a:r>
          </a:p>
          <a:p>
            <a:pPr marL="45720" indent="0">
              <a:spcBef>
                <a:spcPts val="0"/>
              </a:spcBef>
              <a:buNone/>
            </a:pPr>
            <a:r>
              <a:rPr lang="en-US" sz="1200" dirty="0"/>
              <a:t>     }</a:t>
            </a:r>
          </a:p>
          <a:p>
            <a:pPr marL="45720" indent="0">
              <a:spcBef>
                <a:spcPts val="0"/>
              </a:spcBef>
              <a:buNone/>
            </a:pPr>
            <a:r>
              <a:rPr lang="en-US" sz="1200" dirty="0"/>
              <a:t>   }</a:t>
            </a:r>
          </a:p>
          <a:p>
            <a:pPr marL="45720" indent="0">
              <a:spcBef>
                <a:spcPts val="0"/>
              </a:spcBef>
              <a:buNone/>
            </a:pPr>
            <a:r>
              <a:rPr lang="en-US" sz="1200" dirty="0"/>
              <a:t>])</a:t>
            </a:r>
          </a:p>
        </p:txBody>
      </p:sp>
      <p:sp>
        <p:nvSpPr>
          <p:cNvPr id="8" name="Title 7"/>
          <p:cNvSpPr>
            <a:spLocks noGrp="1"/>
          </p:cNvSpPr>
          <p:nvPr>
            <p:ph type="title"/>
          </p:nvPr>
        </p:nvSpPr>
        <p:spPr/>
        <p:txBody>
          <a:bodyPr/>
          <a:lstStyle/>
          <a:p>
            <a:r>
              <a:rPr lang="en-US" dirty="0"/>
              <a:t>Mongo's Aggregation Framework</a:t>
            </a:r>
            <a:br>
              <a:rPr lang="en-US" dirty="0"/>
            </a:br>
            <a:r>
              <a:rPr lang="en-US" dirty="0"/>
              <a:t>Makes this Analysis Possible</a:t>
            </a:r>
          </a:p>
        </p:txBody>
      </p:sp>
      <p:grpSp>
        <p:nvGrpSpPr>
          <p:cNvPr id="19" name="Group 18"/>
          <p:cNvGrpSpPr/>
          <p:nvPr/>
        </p:nvGrpSpPr>
        <p:grpSpPr>
          <a:xfrm>
            <a:off x="269709" y="2705100"/>
            <a:ext cx="1467212" cy="3026182"/>
            <a:chOff x="345909" y="1935480"/>
            <a:chExt cx="1467212" cy="3777653"/>
          </a:xfrm>
        </p:grpSpPr>
        <p:sp>
          <p:nvSpPr>
            <p:cNvPr id="14" name="TextBox 13"/>
            <p:cNvSpPr txBox="1"/>
            <p:nvPr/>
          </p:nvSpPr>
          <p:spPr>
            <a:xfrm>
              <a:off x="384552" y="1935480"/>
              <a:ext cx="1119673" cy="323165"/>
            </a:xfrm>
            <a:prstGeom prst="rect">
              <a:avLst/>
            </a:prstGeom>
            <a:noFill/>
          </p:spPr>
          <p:txBody>
            <a:bodyPr wrap="square" rtlCol="0">
              <a:spAutoFit/>
            </a:bodyPr>
            <a:lstStyle/>
            <a:p>
              <a:pPr algn="ctr">
                <a:lnSpc>
                  <a:spcPts val="1800"/>
                </a:lnSpc>
              </a:pPr>
              <a:r>
                <a:rPr lang="en-US" sz="1400" b="0" dirty="0">
                  <a:latin typeface="+mn-lt"/>
                </a:rPr>
                <a:t>Aggregation</a:t>
              </a:r>
            </a:p>
          </p:txBody>
        </p:sp>
        <p:sp>
          <p:nvSpPr>
            <p:cNvPr id="15" name="TextBox 14"/>
            <p:cNvSpPr txBox="1"/>
            <p:nvPr/>
          </p:nvSpPr>
          <p:spPr>
            <a:xfrm>
              <a:off x="834249" y="2899525"/>
              <a:ext cx="952007" cy="553998"/>
            </a:xfrm>
            <a:prstGeom prst="rect">
              <a:avLst/>
            </a:prstGeom>
            <a:noFill/>
          </p:spPr>
          <p:txBody>
            <a:bodyPr wrap="square" rtlCol="0">
              <a:spAutoFit/>
            </a:bodyPr>
            <a:lstStyle/>
            <a:p>
              <a:pPr algn="ctr">
                <a:lnSpc>
                  <a:spcPts val="1800"/>
                </a:lnSpc>
              </a:pPr>
              <a:r>
                <a:rPr lang="en-US" sz="1400" b="0" dirty="0">
                  <a:latin typeface="+mn-lt"/>
                </a:rPr>
                <a:t>Left </a:t>
              </a:r>
              <a:br>
                <a:rPr lang="en-US" sz="1400" b="0" dirty="0">
                  <a:latin typeface="+mn-lt"/>
                </a:rPr>
              </a:br>
              <a:r>
                <a:rPr lang="en-US" sz="1400" b="0" dirty="0">
                  <a:latin typeface="+mn-lt"/>
                </a:rPr>
                <a:t>Outer Join</a:t>
              </a:r>
            </a:p>
          </p:txBody>
        </p:sp>
        <p:sp>
          <p:nvSpPr>
            <p:cNvPr id="16" name="TextBox 15"/>
            <p:cNvSpPr txBox="1"/>
            <p:nvPr/>
          </p:nvSpPr>
          <p:spPr>
            <a:xfrm>
              <a:off x="807319" y="4160988"/>
              <a:ext cx="1005802" cy="323165"/>
            </a:xfrm>
            <a:prstGeom prst="rect">
              <a:avLst/>
            </a:prstGeom>
            <a:noFill/>
          </p:spPr>
          <p:txBody>
            <a:bodyPr wrap="square" rtlCol="0">
              <a:spAutoFit/>
            </a:bodyPr>
            <a:lstStyle/>
            <a:p>
              <a:pPr algn="ctr">
                <a:lnSpc>
                  <a:spcPts val="1800"/>
                </a:lnSpc>
              </a:pPr>
              <a:r>
                <a:rPr lang="en-US" sz="1400" b="0" dirty="0">
                  <a:latin typeface="+mn-lt"/>
                </a:rPr>
                <a:t>Geospatial</a:t>
              </a:r>
            </a:p>
          </p:txBody>
        </p:sp>
        <p:sp>
          <p:nvSpPr>
            <p:cNvPr id="17" name="TextBox 16"/>
            <p:cNvSpPr txBox="1"/>
            <p:nvPr/>
          </p:nvSpPr>
          <p:spPr>
            <a:xfrm>
              <a:off x="345909" y="5021565"/>
              <a:ext cx="1231431" cy="691568"/>
            </a:xfrm>
            <a:prstGeom prst="rect">
              <a:avLst/>
            </a:prstGeom>
            <a:noFill/>
          </p:spPr>
          <p:txBody>
            <a:bodyPr wrap="square" rtlCol="0">
              <a:spAutoFit/>
            </a:bodyPr>
            <a:lstStyle/>
            <a:p>
              <a:pPr algn="ctr">
                <a:lnSpc>
                  <a:spcPts val="1800"/>
                </a:lnSpc>
              </a:pPr>
              <a:r>
                <a:rPr lang="en-US" sz="1400" b="0" dirty="0">
                  <a:latin typeface="+mn-lt"/>
                </a:rPr>
                <a:t>Text Search and Collation</a:t>
              </a:r>
            </a:p>
          </p:txBody>
        </p:sp>
      </p:grpSp>
      <p:sp>
        <p:nvSpPr>
          <p:cNvPr id="20" name="Rectangle 19"/>
          <p:cNvSpPr/>
          <p:nvPr/>
        </p:nvSpPr>
        <p:spPr>
          <a:xfrm>
            <a:off x="5929261" y="4256049"/>
            <a:ext cx="3168280" cy="2554545"/>
          </a:xfrm>
          <a:prstGeom prst="rect">
            <a:avLst/>
          </a:prstGeom>
          <a:solidFill>
            <a:srgbClr val="FAEBC8"/>
          </a:solidFill>
        </p:spPr>
        <p:txBody>
          <a:bodyPr wrap="square" lIns="0">
            <a:spAutoFit/>
          </a:bodyPr>
          <a:lstStyle/>
          <a:p>
            <a:pPr marL="45720" indent="0">
              <a:spcBef>
                <a:spcPts val="0"/>
              </a:spcBef>
              <a:buNone/>
            </a:pPr>
            <a:r>
              <a:rPr lang="en-US" sz="1000" dirty="0">
                <a:latin typeface="Consolas" panose="020B0609020204030204" pitchFamily="49" charset="0"/>
                <a:cs typeface="Consolas" panose="020B0609020204030204" pitchFamily="49" charset="0"/>
              </a:rPr>
              <a:t>{</a:t>
            </a:r>
          </a:p>
          <a:p>
            <a:pPr marL="45720" indent="0">
              <a:spcBef>
                <a:spcPts val="0"/>
              </a:spcBef>
              <a:buNone/>
            </a:pPr>
            <a:r>
              <a:rPr lang="en-US" sz="1000" dirty="0">
                <a:latin typeface="Consolas" panose="020B0609020204030204" pitchFamily="49" charset="0"/>
                <a:cs typeface="Consolas" panose="020B0609020204030204" pitchFamily="49" charset="0"/>
              </a:rPr>
              <a:t>  "_id" : 8,</a:t>
            </a:r>
          </a:p>
          <a:p>
            <a:pPr marL="45720" indent="0">
              <a:spcBef>
                <a:spcPts val="0"/>
              </a:spcBef>
              <a:buNone/>
            </a:pPr>
            <a:r>
              <a:rPr lang="en-US" sz="1000" dirty="0">
                <a:latin typeface="Consolas" panose="020B0609020204030204" pitchFamily="49" charset="0"/>
                <a:cs typeface="Consolas" panose="020B0609020204030204" pitchFamily="49" charset="0"/>
              </a:rPr>
              <a:t>  "name" : "Sara D. Roosevelt Park",</a:t>
            </a:r>
          </a:p>
          <a:p>
            <a:pPr marL="45720" indent="0">
              <a:spcBef>
                <a:spcPts val="0"/>
              </a:spcBef>
              <a:buNone/>
            </a:pPr>
            <a:r>
              <a:rPr lang="en-US" sz="1000" dirty="0">
                <a:latin typeface="Consolas" panose="020B0609020204030204" pitchFamily="49" charset="0"/>
                <a:cs typeface="Consolas" panose="020B0609020204030204" pitchFamily="49" charset="0"/>
              </a:rPr>
              <a:t>  "type" : "public",</a:t>
            </a:r>
          </a:p>
          <a:p>
            <a:pPr marL="45720" indent="0">
              <a:spcBef>
                <a:spcPts val="0"/>
              </a:spcBef>
              <a:buNone/>
            </a:pPr>
            <a:r>
              <a:rPr lang="en-US" sz="1000" dirty="0">
                <a:latin typeface="Consolas" panose="020B0609020204030204" pitchFamily="49" charset="0"/>
                <a:cs typeface="Consolas" panose="020B0609020204030204" pitchFamily="49" charset="0"/>
              </a:rPr>
              <a:t>  "location" : {</a:t>
            </a:r>
          </a:p>
          <a:p>
            <a:pPr marL="45720" indent="0">
              <a:spcBef>
                <a:spcPts val="0"/>
              </a:spcBef>
              <a:buNone/>
            </a:pPr>
            <a:r>
              <a:rPr lang="en-US" sz="1000" dirty="0">
                <a:latin typeface="Consolas" panose="020B0609020204030204" pitchFamily="49" charset="0"/>
                <a:cs typeface="Consolas" panose="020B0609020204030204" pitchFamily="49" charset="0"/>
              </a:rPr>
              <a:t>    "type" : "Point",</a:t>
            </a:r>
          </a:p>
          <a:p>
            <a:pPr marL="45720" indent="0">
              <a:spcBef>
                <a:spcPts val="0"/>
              </a:spcBef>
              <a:buNone/>
            </a:pPr>
            <a:r>
              <a:rPr lang="en-US" sz="1000" dirty="0">
                <a:latin typeface="Consolas" panose="020B0609020204030204" pitchFamily="49" charset="0"/>
                <a:cs typeface="Consolas" panose="020B0609020204030204" pitchFamily="49" charset="0"/>
              </a:rPr>
              <a:t>    "coordinates" : [ -73.9928, 40.7193 ]</a:t>
            </a:r>
          </a:p>
          <a:p>
            <a:pPr marL="45720" indent="0">
              <a:spcBef>
                <a:spcPts val="0"/>
              </a:spcBef>
              <a:buNone/>
            </a:pPr>
            <a:r>
              <a:rPr lang="en-US" sz="1000" dirty="0">
                <a:latin typeface="Consolas" panose="020B0609020204030204" pitchFamily="49" charset="0"/>
                <a:cs typeface="Consolas" panose="020B0609020204030204" pitchFamily="49" charset="0"/>
              </a:rPr>
              <a:t>  },</a:t>
            </a:r>
          </a:p>
          <a:p>
            <a:pPr marL="45720" indent="0">
              <a:spcBef>
                <a:spcPts val="0"/>
              </a:spcBef>
              <a:buNone/>
            </a:pP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dist</a:t>
            </a:r>
            <a:r>
              <a:rPr lang="en-US" sz="1000" dirty="0">
                <a:latin typeface="Consolas" panose="020B0609020204030204" pitchFamily="49" charset="0"/>
                <a:cs typeface="Consolas" panose="020B0609020204030204" pitchFamily="49" charset="0"/>
              </a:rPr>
              <a:t>" : {</a:t>
            </a:r>
          </a:p>
          <a:p>
            <a:pPr marL="45720" indent="0">
              <a:spcBef>
                <a:spcPts val="0"/>
              </a:spcBef>
              <a:buNone/>
            </a:pPr>
            <a:r>
              <a:rPr lang="en-US" sz="1000" dirty="0">
                <a:latin typeface="Consolas" panose="020B0609020204030204" pitchFamily="49" charset="0"/>
                <a:cs typeface="Consolas" panose="020B0609020204030204" pitchFamily="49" charset="0"/>
              </a:rPr>
              <a:t>    "calculated" : 0.9539931676365992,</a:t>
            </a:r>
          </a:p>
          <a:p>
            <a:pPr marL="45720" indent="0">
              <a:spcBef>
                <a:spcPts val="0"/>
              </a:spcBef>
              <a:buNone/>
            </a:pPr>
            <a:r>
              <a:rPr lang="en-US" sz="1000" dirty="0">
                <a:latin typeface="Consolas" panose="020B0609020204030204" pitchFamily="49" charset="0"/>
                <a:cs typeface="Consolas" panose="020B0609020204030204" pitchFamily="49" charset="0"/>
              </a:rPr>
              <a:t>    "location" : {</a:t>
            </a:r>
          </a:p>
          <a:p>
            <a:pPr marL="45720" indent="0">
              <a:spcBef>
                <a:spcPts val="0"/>
              </a:spcBef>
              <a:buNone/>
            </a:pPr>
            <a:r>
              <a:rPr lang="en-US" sz="1000" dirty="0">
                <a:latin typeface="Consolas" panose="020B0609020204030204" pitchFamily="49" charset="0"/>
                <a:cs typeface="Consolas" panose="020B0609020204030204" pitchFamily="49" charset="0"/>
              </a:rPr>
              <a:t>      "type" : "Point",</a:t>
            </a:r>
          </a:p>
          <a:p>
            <a:pPr marL="45720" indent="0">
              <a:spcBef>
                <a:spcPts val="0"/>
              </a:spcBef>
              <a:buNone/>
            </a:pPr>
            <a:r>
              <a:rPr lang="en-US" sz="1000" dirty="0">
                <a:latin typeface="Consolas" panose="020B0609020204030204" pitchFamily="49" charset="0"/>
                <a:cs typeface="Consolas" panose="020B0609020204030204" pitchFamily="49" charset="0"/>
              </a:rPr>
              <a:t>      "coordinates" : [ -73.9928, 40.7193 ]</a:t>
            </a:r>
          </a:p>
          <a:p>
            <a:pPr marL="45720" indent="0">
              <a:spcBef>
                <a:spcPts val="0"/>
              </a:spcBef>
              <a:buNone/>
            </a:pPr>
            <a:r>
              <a:rPr lang="en-US" sz="1000" dirty="0">
                <a:latin typeface="Consolas" panose="020B0609020204030204" pitchFamily="49" charset="0"/>
                <a:cs typeface="Consolas" panose="020B0609020204030204" pitchFamily="49" charset="0"/>
              </a:rPr>
              <a:t>    }</a:t>
            </a:r>
          </a:p>
          <a:p>
            <a:pPr marL="45720" indent="0">
              <a:spcBef>
                <a:spcPts val="0"/>
              </a:spcBef>
              <a:buNone/>
            </a:pPr>
            <a:r>
              <a:rPr lang="en-US" sz="1000" dirty="0">
                <a:latin typeface="Consolas" panose="020B0609020204030204" pitchFamily="49" charset="0"/>
                <a:cs typeface="Consolas" panose="020B0609020204030204" pitchFamily="49" charset="0"/>
              </a:rPr>
              <a:t>  }</a:t>
            </a:r>
          </a:p>
          <a:p>
            <a:pPr marL="45720" indent="0">
              <a:spcBef>
                <a:spcPts val="0"/>
              </a:spcBef>
              <a:buNone/>
            </a:pPr>
            <a:r>
              <a:rPr lang="en-US" sz="10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071879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sz="half" idx="1"/>
            <p:extLst>
              <p:ext uri="{D42A27DB-BD31-4B8C-83A1-F6EECF244321}">
                <p14:modId xmlns:p14="http://schemas.microsoft.com/office/powerpoint/2010/main" val="115812586"/>
              </p:ext>
            </p:extLst>
          </p:nvPr>
        </p:nvGraphicFramePr>
        <p:xfrm>
          <a:off x="273050" y="1719263"/>
          <a:ext cx="3003550" cy="49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p:cNvSpPr>
            <a:spLocks noGrp="1"/>
          </p:cNvSpPr>
          <p:nvPr>
            <p:ph sz="half" idx="2"/>
          </p:nvPr>
        </p:nvSpPr>
        <p:spPr>
          <a:xfrm>
            <a:off x="3233964" y="1719071"/>
            <a:ext cx="5605235" cy="4912233"/>
          </a:xfrm>
        </p:spPr>
        <p:txBody>
          <a:bodyPr>
            <a:noAutofit/>
          </a:bodyPr>
          <a:lstStyle/>
          <a:p>
            <a:pPr fontAlgn="ctr"/>
            <a:r>
              <a:rPr lang="en-US" sz="1600" dirty="0"/>
              <a:t>{ $meta: "</a:t>
            </a:r>
            <a:r>
              <a:rPr lang="en-US" sz="1600" dirty="0" err="1"/>
              <a:t>textScore</a:t>
            </a:r>
            <a:r>
              <a:rPr lang="en-US" sz="1600" dirty="0"/>
              <a:t>" } </a:t>
            </a:r>
          </a:p>
          <a:p>
            <a:pPr fontAlgn="ctr"/>
            <a:r>
              <a:rPr lang="en-US" sz="1600" dirty="0"/>
              <a:t>Returns the score associated with the corresponding $text query for each matching document. The text score signifies how well the document matched the search term or terms.  If not used in conjunction with a $text query, returns a score of 0.</a:t>
            </a:r>
            <a:br>
              <a:rPr lang="en-US" sz="1600" dirty="0"/>
            </a:br>
            <a:endParaRPr lang="en-US" sz="1600" dirty="0"/>
          </a:p>
          <a:p>
            <a:pPr marL="45720" indent="0" fontAlgn="ctr">
              <a:spcBef>
                <a:spcPts val="0"/>
              </a:spcBef>
              <a:buNone/>
            </a:pPr>
            <a:r>
              <a:rPr lang="en-US" sz="1600" dirty="0" err="1"/>
              <a:t>db.email.createIndex</a:t>
            </a:r>
            <a:r>
              <a:rPr lang="en-US" sz="1600" dirty="0"/>
              <a:t>(</a:t>
            </a:r>
          </a:p>
          <a:p>
            <a:pPr marL="45720" indent="0" fontAlgn="ctr">
              <a:spcBef>
                <a:spcPts val="0"/>
              </a:spcBef>
              <a:buNone/>
            </a:pPr>
            <a:r>
              <a:rPr lang="en-US" sz="1600" dirty="0"/>
              <a:t>   { text: "text",</a:t>
            </a:r>
          </a:p>
          <a:p>
            <a:pPr marL="45720" indent="0" fontAlgn="ctr">
              <a:spcBef>
                <a:spcPts val="0"/>
              </a:spcBef>
              <a:buNone/>
            </a:pPr>
            <a:r>
              <a:rPr lang="en-US" sz="1600" dirty="0"/>
              <a:t>     subject: "text" },</a:t>
            </a:r>
          </a:p>
          <a:p>
            <a:pPr marL="45720" indent="0" fontAlgn="ctr">
              <a:spcBef>
                <a:spcPts val="0"/>
              </a:spcBef>
              <a:buNone/>
            </a:pPr>
            <a:r>
              <a:rPr lang="en-US" sz="1600" dirty="0"/>
              <a:t>   { name: "</a:t>
            </a:r>
            <a:r>
              <a:rPr lang="en-US" sz="1600" dirty="0" err="1"/>
              <a:t>emailTextFields</a:t>
            </a:r>
            <a:r>
              <a:rPr lang="en-US" sz="1600" dirty="0"/>
              <a:t>"  }</a:t>
            </a:r>
          </a:p>
          <a:p>
            <a:pPr marL="45720" indent="0" fontAlgn="ctr">
              <a:spcBef>
                <a:spcPts val="0"/>
              </a:spcBef>
              <a:buNone/>
            </a:pPr>
            <a:r>
              <a:rPr lang="en-US" sz="1600" dirty="0"/>
              <a:t>)</a:t>
            </a:r>
          </a:p>
          <a:p>
            <a:pPr marL="45720" indent="0" fontAlgn="ctr">
              <a:spcBef>
                <a:spcPts val="0"/>
              </a:spcBef>
              <a:buNone/>
            </a:pPr>
            <a:endParaRPr lang="en-US" sz="1600" dirty="0"/>
          </a:p>
          <a:p>
            <a:pPr marL="45720" indent="0" fontAlgn="ctr">
              <a:spcBef>
                <a:spcPts val="0"/>
              </a:spcBef>
              <a:buNone/>
            </a:pPr>
            <a:r>
              <a:rPr lang="en-US" sz="1600" dirty="0" err="1"/>
              <a:t>db.email.find</a:t>
            </a:r>
            <a:r>
              <a:rPr lang="en-US" sz="1600" dirty="0"/>
              <a:t>(</a:t>
            </a:r>
          </a:p>
          <a:p>
            <a:pPr marL="45720" indent="0" fontAlgn="ctr">
              <a:spcBef>
                <a:spcPts val="0"/>
              </a:spcBef>
              <a:buNone/>
            </a:pPr>
            <a:r>
              <a:rPr lang="en-US" sz="1600" dirty="0"/>
              <a:t>   { $text: { $search: "accused"} },</a:t>
            </a:r>
          </a:p>
          <a:p>
            <a:pPr marL="45720" indent="0" fontAlgn="ctr">
              <a:spcBef>
                <a:spcPts val="0"/>
              </a:spcBef>
              <a:buNone/>
            </a:pPr>
            <a:r>
              <a:rPr lang="en-US" sz="1600" dirty="0"/>
              <a:t>   { score: { $meta: "</a:t>
            </a:r>
            <a:r>
              <a:rPr lang="en-US" sz="1600" dirty="0" err="1"/>
              <a:t>textScore</a:t>
            </a:r>
            <a:r>
              <a:rPr lang="en-US" sz="1600" dirty="0"/>
              <a:t>" } }</a:t>
            </a:r>
          </a:p>
          <a:p>
            <a:pPr marL="45720" indent="0" fontAlgn="ctr">
              <a:spcBef>
                <a:spcPts val="0"/>
              </a:spcBef>
              <a:buNone/>
            </a:pPr>
            <a:r>
              <a:rPr lang="en-US" sz="1600" dirty="0"/>
              <a:t>).sort( { score: { $meta: "</a:t>
            </a:r>
            <a:r>
              <a:rPr lang="en-US" sz="1600" dirty="0" err="1"/>
              <a:t>textScore</a:t>
            </a:r>
            <a:r>
              <a:rPr lang="en-US" sz="1600" dirty="0"/>
              <a:t>" } } ).limit(2).pretty()</a:t>
            </a:r>
          </a:p>
        </p:txBody>
      </p:sp>
      <p:sp>
        <p:nvSpPr>
          <p:cNvPr id="8" name="Title 7"/>
          <p:cNvSpPr>
            <a:spLocks noGrp="1"/>
          </p:cNvSpPr>
          <p:nvPr>
            <p:ph type="title"/>
          </p:nvPr>
        </p:nvSpPr>
        <p:spPr/>
        <p:txBody>
          <a:bodyPr/>
          <a:lstStyle/>
          <a:p>
            <a:r>
              <a:rPr lang="en-US" dirty="0"/>
              <a:t>Mongo's Aggregation Framework</a:t>
            </a:r>
            <a:br>
              <a:rPr lang="en-US" dirty="0"/>
            </a:br>
            <a:r>
              <a:rPr lang="en-US" dirty="0"/>
              <a:t>Makes this Analysis Possible</a:t>
            </a:r>
          </a:p>
        </p:txBody>
      </p:sp>
      <p:grpSp>
        <p:nvGrpSpPr>
          <p:cNvPr id="19" name="Group 18"/>
          <p:cNvGrpSpPr/>
          <p:nvPr/>
        </p:nvGrpSpPr>
        <p:grpSpPr>
          <a:xfrm>
            <a:off x="269709" y="2705100"/>
            <a:ext cx="1467212" cy="3026182"/>
            <a:chOff x="345909" y="1935480"/>
            <a:chExt cx="1467212" cy="3777653"/>
          </a:xfrm>
        </p:grpSpPr>
        <p:sp>
          <p:nvSpPr>
            <p:cNvPr id="14" name="TextBox 13"/>
            <p:cNvSpPr txBox="1"/>
            <p:nvPr/>
          </p:nvSpPr>
          <p:spPr>
            <a:xfrm>
              <a:off x="384552" y="1935480"/>
              <a:ext cx="1119673" cy="323165"/>
            </a:xfrm>
            <a:prstGeom prst="rect">
              <a:avLst/>
            </a:prstGeom>
            <a:noFill/>
          </p:spPr>
          <p:txBody>
            <a:bodyPr wrap="square" rtlCol="0">
              <a:spAutoFit/>
            </a:bodyPr>
            <a:lstStyle/>
            <a:p>
              <a:pPr algn="ctr">
                <a:lnSpc>
                  <a:spcPts val="1800"/>
                </a:lnSpc>
              </a:pPr>
              <a:r>
                <a:rPr lang="en-US" sz="1400" b="0" dirty="0">
                  <a:latin typeface="+mn-lt"/>
                </a:rPr>
                <a:t>Aggregation</a:t>
              </a:r>
            </a:p>
          </p:txBody>
        </p:sp>
        <p:sp>
          <p:nvSpPr>
            <p:cNvPr id="15" name="TextBox 14"/>
            <p:cNvSpPr txBox="1"/>
            <p:nvPr/>
          </p:nvSpPr>
          <p:spPr>
            <a:xfrm>
              <a:off x="834249" y="2899525"/>
              <a:ext cx="952007" cy="553998"/>
            </a:xfrm>
            <a:prstGeom prst="rect">
              <a:avLst/>
            </a:prstGeom>
            <a:noFill/>
          </p:spPr>
          <p:txBody>
            <a:bodyPr wrap="square" rtlCol="0">
              <a:spAutoFit/>
            </a:bodyPr>
            <a:lstStyle/>
            <a:p>
              <a:pPr algn="ctr">
                <a:lnSpc>
                  <a:spcPts val="1800"/>
                </a:lnSpc>
              </a:pPr>
              <a:r>
                <a:rPr lang="en-US" sz="1400" b="0" dirty="0">
                  <a:latin typeface="+mn-lt"/>
                </a:rPr>
                <a:t>Left </a:t>
              </a:r>
              <a:br>
                <a:rPr lang="en-US" sz="1400" b="0" dirty="0">
                  <a:latin typeface="+mn-lt"/>
                </a:rPr>
              </a:br>
              <a:r>
                <a:rPr lang="en-US" sz="1400" b="0" dirty="0">
                  <a:latin typeface="+mn-lt"/>
                </a:rPr>
                <a:t>Outer Join</a:t>
              </a:r>
            </a:p>
          </p:txBody>
        </p:sp>
        <p:sp>
          <p:nvSpPr>
            <p:cNvPr id="16" name="TextBox 15"/>
            <p:cNvSpPr txBox="1"/>
            <p:nvPr/>
          </p:nvSpPr>
          <p:spPr>
            <a:xfrm>
              <a:off x="807319" y="4160988"/>
              <a:ext cx="1005802" cy="323165"/>
            </a:xfrm>
            <a:prstGeom prst="rect">
              <a:avLst/>
            </a:prstGeom>
            <a:noFill/>
          </p:spPr>
          <p:txBody>
            <a:bodyPr wrap="square" rtlCol="0">
              <a:spAutoFit/>
            </a:bodyPr>
            <a:lstStyle/>
            <a:p>
              <a:pPr algn="ctr">
                <a:lnSpc>
                  <a:spcPts val="1800"/>
                </a:lnSpc>
              </a:pPr>
              <a:r>
                <a:rPr lang="en-US" sz="1400" b="0" dirty="0">
                  <a:latin typeface="+mn-lt"/>
                </a:rPr>
                <a:t>Geospatial</a:t>
              </a:r>
            </a:p>
          </p:txBody>
        </p:sp>
        <p:sp>
          <p:nvSpPr>
            <p:cNvPr id="17" name="TextBox 16"/>
            <p:cNvSpPr txBox="1"/>
            <p:nvPr/>
          </p:nvSpPr>
          <p:spPr>
            <a:xfrm>
              <a:off x="345909" y="5021565"/>
              <a:ext cx="1231431" cy="691568"/>
            </a:xfrm>
            <a:prstGeom prst="rect">
              <a:avLst/>
            </a:prstGeom>
            <a:noFill/>
          </p:spPr>
          <p:txBody>
            <a:bodyPr wrap="square" rtlCol="0">
              <a:spAutoFit/>
            </a:bodyPr>
            <a:lstStyle/>
            <a:p>
              <a:pPr algn="ctr">
                <a:lnSpc>
                  <a:spcPts val="1800"/>
                </a:lnSpc>
              </a:pPr>
              <a:r>
                <a:rPr lang="en-US" sz="1400" b="0" dirty="0">
                  <a:latin typeface="+mn-lt"/>
                </a:rPr>
                <a:t>Text Search and Collation</a:t>
              </a:r>
            </a:p>
          </p:txBody>
        </p:sp>
      </p:grpSp>
    </p:spTree>
    <p:extLst>
      <p:ext uri="{BB962C8B-B14F-4D97-AF65-F5344CB8AC3E}">
        <p14:creationId xmlns:p14="http://schemas.microsoft.com/office/powerpoint/2010/main" val="19567177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273132" y="1635251"/>
            <a:ext cx="4527468" cy="4912233"/>
          </a:xfrm>
        </p:spPr>
        <p:txBody>
          <a:bodyPr/>
          <a:lstStyle/>
          <a:p>
            <a:pPr marL="45720" indent="0">
              <a:buNone/>
            </a:pPr>
            <a:r>
              <a:rPr lang="en-US" sz="1600" b="1" dirty="0">
                <a:solidFill>
                  <a:srgbClr val="0066CC"/>
                </a:solidFill>
              </a:rPr>
              <a:t>1</a:t>
            </a:r>
            <a:r>
              <a:rPr lang="en-US" sz="1600" b="1" baseline="30000" dirty="0">
                <a:solidFill>
                  <a:srgbClr val="0066CC"/>
                </a:solidFill>
              </a:rPr>
              <a:t>st</a:t>
            </a:r>
            <a:r>
              <a:rPr lang="en-US" sz="1600" b="1" dirty="0">
                <a:solidFill>
                  <a:srgbClr val="0066CC"/>
                </a:solidFill>
              </a:rPr>
              <a:t> hit:   </a:t>
            </a:r>
            <a:r>
              <a:rPr lang="en-US" sz="1100" dirty="0"/>
              <a:t>"text" : "Mr. Laverty, </a:t>
            </a:r>
            <a:br>
              <a:rPr lang="en-US" dirty="0"/>
            </a:br>
            <a:r>
              <a:rPr lang="en-US" sz="1100" dirty="0"/>
              <a:t>On the 28th, the Lord impressed upon me to begin praying over Enron at Enron. My daily prayers started on that first email but I began yesterday to do what people call \"prayer walking\" and will continue for 16 days. It is based on something I read in 2 Chronicles 29:17 about Hezekiah cleansing the temple. It took a total of 16 days. </a:t>
            </a:r>
            <a:br>
              <a:rPr lang="en-US" sz="1100" dirty="0"/>
            </a:br>
            <a:br>
              <a:rPr lang="en-US" sz="1100" dirty="0"/>
            </a:br>
            <a:r>
              <a:rPr lang="en-US" sz="1100" dirty="0"/>
              <a:t>The Lord impressed me to read Psalms 119 yesterday and Mr. Laverty, the Lord did NOT condemn you in my heart. It was as if He was telling me of His heart towards you. You know how the Bible tells us that the Holy Spirit will convict us of righteousness too. It was like that. You and I know it is His righteousness but isn't it wonderful that God's heart for you is not </a:t>
            </a:r>
            <a:r>
              <a:rPr lang="en-US" sz="1100" b="1" dirty="0">
                <a:solidFill>
                  <a:srgbClr val="C00000"/>
                </a:solidFill>
              </a:rPr>
              <a:t>accusing</a:t>
            </a:r>
            <a:r>
              <a:rPr lang="en-US" sz="1100" dirty="0"/>
              <a:t>. That is the enemy. God does not send the people that are holding up signs and railing </a:t>
            </a:r>
            <a:r>
              <a:rPr lang="en-US" sz="1100" b="1" dirty="0">
                <a:solidFill>
                  <a:srgbClr val="C00000"/>
                </a:solidFill>
              </a:rPr>
              <a:t>accusations</a:t>
            </a:r>
            <a:r>
              <a:rPr lang="en-US" sz="1100" dirty="0"/>
              <a:t>. He sends people like me. People that He has given a burden for your needs.</a:t>
            </a:r>
            <a:br>
              <a:rPr lang="en-US" sz="1100" dirty="0"/>
            </a:br>
            <a:br>
              <a:rPr lang="en-US" sz="1100" dirty="0"/>
            </a:br>
            <a:r>
              <a:rPr lang="en-US" sz="1100" dirty="0"/>
              <a:t>[. . .] </a:t>
            </a:r>
            <a:br>
              <a:rPr lang="en-US" sz="1100" dirty="0"/>
            </a:br>
            <a:br>
              <a:rPr lang="en-US" sz="1100" dirty="0"/>
            </a:br>
            <a:r>
              <a:rPr lang="en-US" sz="1100" dirty="0"/>
              <a:t>I know you must be very weary. I am praying for the employees to supernaturally be productive. For the Lord to knit their hearts together and to minister forgiveness. Not to </a:t>
            </a:r>
            <a:r>
              <a:rPr lang="en-US" sz="1100" b="1" dirty="0">
                <a:solidFill>
                  <a:srgbClr val="C00000"/>
                </a:solidFill>
              </a:rPr>
              <a:t>accuse</a:t>
            </a:r>
            <a:r>
              <a:rPr lang="en-US" sz="1100" dirty="0"/>
              <a:t>. </a:t>
            </a:r>
            <a:br>
              <a:rPr lang="en-US" sz="1100" dirty="0"/>
            </a:br>
            <a:br>
              <a:rPr lang="en-US" sz="1100" dirty="0"/>
            </a:br>
            <a:r>
              <a:rPr lang="en-US" sz="1100" dirty="0"/>
              <a:t>I haven't read any news yet. Remember I don't have TV or read the newspaper. I am sending this to you without being afraid of what I will read on the internet. </a:t>
            </a:r>
            <a:br>
              <a:rPr lang="en-US" sz="1100" dirty="0"/>
            </a:br>
            <a:br>
              <a:rPr lang="en-US" sz="1100" dirty="0"/>
            </a:br>
            <a:r>
              <a:rPr lang="en-US" sz="1100" dirty="0"/>
              <a:t>Great is His faithfulness...... </a:t>
            </a:r>
            <a:br>
              <a:rPr lang="en-US" sz="1100" dirty="0"/>
            </a:br>
            <a:br>
              <a:rPr lang="en-US" sz="1100" dirty="0"/>
            </a:br>
            <a:r>
              <a:rPr lang="en-US" sz="1100" dirty="0"/>
              <a:t>Susan Morris </a:t>
            </a:r>
            <a:br>
              <a:rPr lang="en-US" dirty="0"/>
            </a:br>
            <a:endParaRPr lang="en-US" dirty="0"/>
          </a:p>
        </p:txBody>
      </p:sp>
      <p:sp>
        <p:nvSpPr>
          <p:cNvPr id="3" name="Content Placeholder 2"/>
          <p:cNvSpPr>
            <a:spLocks noGrp="1"/>
          </p:cNvSpPr>
          <p:nvPr>
            <p:ph sz="half" idx="2"/>
          </p:nvPr>
        </p:nvSpPr>
        <p:spPr>
          <a:xfrm>
            <a:off x="4648200" y="1635251"/>
            <a:ext cx="4258294" cy="4912233"/>
          </a:xfrm>
        </p:spPr>
        <p:txBody>
          <a:bodyPr/>
          <a:lstStyle/>
          <a:p>
            <a:pPr marL="45720" indent="0">
              <a:buNone/>
            </a:pPr>
            <a:r>
              <a:rPr lang="en-US" sz="1600" b="1" dirty="0">
                <a:solidFill>
                  <a:srgbClr val="0066CC"/>
                </a:solidFill>
              </a:rPr>
              <a:t>2nd hit:  </a:t>
            </a:r>
            <a:r>
              <a:rPr lang="en-US" sz="1100" dirty="0"/>
              <a:t>"text" : "Dear Mr. Keith Laverty</a:t>
            </a:r>
            <a:br>
              <a:rPr lang="en-US" sz="1100" dirty="0"/>
            </a:br>
            <a:r>
              <a:rPr lang="en-US" sz="1100" dirty="0"/>
              <a:t>This is a request for an investigation, of Company Policies abuse.  This is my plea for Help, and Official Complain against my supervisor Betty Collins</a:t>
            </a:r>
            <a:br>
              <a:rPr lang="en-US" sz="1100" dirty="0"/>
            </a:br>
            <a:br>
              <a:rPr lang="en-US" sz="1100" dirty="0"/>
            </a:br>
            <a:r>
              <a:rPr lang="en-US" sz="1100" dirty="0"/>
              <a:t>My name is Arthur Hall Senior Designer at </a:t>
            </a:r>
            <a:r>
              <a:rPr lang="en-US" sz="1100" dirty="0" err="1"/>
              <a:t>Nepco</a:t>
            </a:r>
            <a:r>
              <a:rPr lang="en-US" sz="1100" dirty="0"/>
              <a:t>  055-50-7538   &lt;&lt;Enron Compliance Officer.doc&gt;&gt;</a:t>
            </a:r>
            <a:br>
              <a:rPr lang="en-US" sz="1100" dirty="0"/>
            </a:br>
            <a:br>
              <a:rPr lang="en-US" sz="1100" dirty="0"/>
            </a:br>
            <a:r>
              <a:rPr lang="en-US" sz="1100" dirty="0"/>
              <a:t>I have bean working at NEPCO since 04/24/2000. I had reported Company polices violations, against my self of being subject of a discriminating abusive, insulting, harassing, unfair treatment by my Supervisor Betty Collins.</a:t>
            </a:r>
            <a:br>
              <a:rPr lang="en-US" sz="1100" dirty="0"/>
            </a:br>
            <a:br>
              <a:rPr lang="en-US" sz="1100" dirty="0"/>
            </a:br>
            <a:r>
              <a:rPr lang="en-US" sz="1100" dirty="0"/>
              <a:t>[. . .]</a:t>
            </a:r>
            <a:br>
              <a:rPr lang="en-US" sz="1100" dirty="0"/>
            </a:br>
            <a:br>
              <a:rPr lang="en-US" sz="1100" dirty="0"/>
            </a:br>
            <a:r>
              <a:rPr lang="en-US" sz="1100" dirty="0"/>
              <a:t>At this point the ABUSE continue getting worse and started to effect my health.</a:t>
            </a:r>
            <a:br>
              <a:rPr lang="en-US" sz="1100" dirty="0"/>
            </a:br>
            <a:br>
              <a:rPr lang="en-US" sz="1100" dirty="0"/>
            </a:br>
            <a:r>
              <a:rPr lang="en-US" sz="1100" dirty="0"/>
              <a:t>I have bean working hard at my job as a designer and </a:t>
            </a:r>
            <a:r>
              <a:rPr lang="en-US" sz="1100" dirty="0" err="1"/>
              <a:t>and</a:t>
            </a:r>
            <a:r>
              <a:rPr lang="en-US" sz="1100" dirty="0"/>
              <a:t> helping to train others.  I have a good relationship with my fellow workers and we have mutual respect. I bean treated abusively disrespectfully discriminatingly because my Origin, and or my Age and because she just don't like me.</a:t>
            </a:r>
            <a:br>
              <a:rPr lang="en-US" sz="1100" dirty="0"/>
            </a:br>
            <a:br>
              <a:rPr lang="en-US" sz="1100" dirty="0"/>
            </a:br>
            <a:r>
              <a:rPr lang="en-US" sz="1100" dirty="0"/>
              <a:t>She is </a:t>
            </a:r>
            <a:r>
              <a:rPr lang="en-US" sz="1100" b="1" dirty="0">
                <a:solidFill>
                  <a:srgbClr val="C00000"/>
                </a:solidFill>
              </a:rPr>
              <a:t>accusing</a:t>
            </a:r>
            <a:r>
              <a:rPr lang="en-US" sz="1100" dirty="0"/>
              <a:t> me not doing my job destroying database. Coming up with all kind of an </a:t>
            </a:r>
            <a:r>
              <a:rPr lang="en-US" sz="1100" b="1" dirty="0">
                <a:solidFill>
                  <a:srgbClr val="C00000"/>
                </a:solidFill>
              </a:rPr>
              <a:t>accusation</a:t>
            </a:r>
            <a:r>
              <a:rPr lang="en-US" sz="1100" dirty="0"/>
              <a:t> trying to say that I can not do my job. I had try to swallow the insult and consult harassment from here, since I like my job and what I am doing but I cant take any more. [. . .] </a:t>
            </a:r>
          </a:p>
        </p:txBody>
      </p:sp>
      <p:sp>
        <p:nvSpPr>
          <p:cNvPr id="4" name="Title 3"/>
          <p:cNvSpPr>
            <a:spLocks noGrp="1"/>
          </p:cNvSpPr>
          <p:nvPr>
            <p:ph type="title"/>
          </p:nvPr>
        </p:nvSpPr>
        <p:spPr/>
        <p:txBody>
          <a:bodyPr/>
          <a:lstStyle/>
          <a:p>
            <a:pPr marL="45720" lvl="0" algn="l" fontAlgn="ctr">
              <a:spcBef>
                <a:spcPts val="0"/>
              </a:spcBef>
            </a:pPr>
            <a:r>
              <a:rPr lang="en-US" sz="1600" spc="0" dirty="0" err="1">
                <a:ea typeface="+mn-ea"/>
                <a:cs typeface="+mn-cs"/>
              </a:rPr>
              <a:t>db.email.find</a:t>
            </a:r>
            <a:r>
              <a:rPr lang="en-US" sz="1600" spc="0" dirty="0">
                <a:ea typeface="+mn-ea"/>
                <a:cs typeface="+mn-cs"/>
              </a:rPr>
              <a:t>(</a:t>
            </a:r>
            <a:br>
              <a:rPr lang="en-US" sz="1600" spc="0" dirty="0">
                <a:ea typeface="+mn-ea"/>
                <a:cs typeface="+mn-cs"/>
              </a:rPr>
            </a:br>
            <a:r>
              <a:rPr lang="en-US" sz="1600" spc="0" dirty="0">
                <a:ea typeface="+mn-ea"/>
                <a:cs typeface="+mn-cs"/>
              </a:rPr>
              <a:t>   { $text: { $search: "accused"} },</a:t>
            </a:r>
            <a:br>
              <a:rPr lang="en-US" sz="1600" spc="0" dirty="0">
                <a:ea typeface="+mn-ea"/>
                <a:cs typeface="+mn-cs"/>
              </a:rPr>
            </a:br>
            <a:r>
              <a:rPr lang="en-US" sz="1600" spc="0" dirty="0">
                <a:ea typeface="+mn-ea"/>
                <a:cs typeface="+mn-cs"/>
              </a:rPr>
              <a:t>   { score: { $meta: "</a:t>
            </a:r>
            <a:r>
              <a:rPr lang="en-US" sz="1600" spc="0" dirty="0" err="1">
                <a:ea typeface="+mn-ea"/>
                <a:cs typeface="+mn-cs"/>
              </a:rPr>
              <a:t>textScore</a:t>
            </a:r>
            <a:r>
              <a:rPr lang="en-US" sz="1600" spc="0" dirty="0">
                <a:ea typeface="+mn-ea"/>
                <a:cs typeface="+mn-cs"/>
              </a:rPr>
              <a:t>" } }</a:t>
            </a:r>
            <a:br>
              <a:rPr lang="en-US" sz="1600" spc="0" dirty="0">
                <a:ea typeface="+mn-ea"/>
                <a:cs typeface="+mn-cs"/>
              </a:rPr>
            </a:br>
            <a:r>
              <a:rPr lang="en-US" sz="1600" spc="0" dirty="0">
                <a:ea typeface="+mn-ea"/>
                <a:cs typeface="+mn-cs"/>
              </a:rPr>
              <a:t>).sort( { score: { $meta: "</a:t>
            </a:r>
            <a:r>
              <a:rPr lang="en-US" sz="1600" spc="0" dirty="0" err="1">
                <a:ea typeface="+mn-ea"/>
                <a:cs typeface="+mn-cs"/>
              </a:rPr>
              <a:t>textScore</a:t>
            </a:r>
            <a:r>
              <a:rPr lang="en-US" sz="1600" spc="0" dirty="0">
                <a:ea typeface="+mn-ea"/>
                <a:cs typeface="+mn-cs"/>
              </a:rPr>
              <a:t>" } } ).limit(2).pretty()</a:t>
            </a:r>
            <a:endParaRPr lang="en-US" dirty="0"/>
          </a:p>
        </p:txBody>
      </p:sp>
      <p:sp>
        <p:nvSpPr>
          <p:cNvPr id="5" name="TextBox 4"/>
          <p:cNvSpPr txBox="1"/>
          <p:nvPr/>
        </p:nvSpPr>
        <p:spPr>
          <a:xfrm>
            <a:off x="3845398" y="130837"/>
            <a:ext cx="4927951" cy="297902"/>
          </a:xfrm>
          <a:prstGeom prst="rect">
            <a:avLst/>
          </a:prstGeom>
          <a:noFill/>
        </p:spPr>
        <p:txBody>
          <a:bodyPr wrap="none" rtlCol="0">
            <a:spAutoFit/>
          </a:bodyPr>
          <a:lstStyle/>
          <a:p>
            <a:pPr algn="ctr">
              <a:lnSpc>
                <a:spcPts val="1800"/>
              </a:lnSpc>
            </a:pPr>
            <a:r>
              <a:rPr lang="en-US" sz="1100" b="0" dirty="0">
                <a:solidFill>
                  <a:schemeClr val="bg1"/>
                </a:solidFill>
                <a:latin typeface="+mn-lt"/>
              </a:rPr>
              <a:t>From the public database of Enron correspondence.  Names have been altered.</a:t>
            </a:r>
          </a:p>
        </p:txBody>
      </p:sp>
    </p:spTree>
    <p:extLst>
      <p:ext uri="{BB962C8B-B14F-4D97-AF65-F5344CB8AC3E}">
        <p14:creationId xmlns:p14="http://schemas.microsoft.com/office/powerpoint/2010/main" val="10371047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091245-A4D4-436B-8356-C0836116D154}"/>
              </a:ext>
            </a:extLst>
          </p:cNvPr>
          <p:cNvSpPr>
            <a:spLocks noGrp="1"/>
          </p:cNvSpPr>
          <p:nvPr>
            <p:ph sz="half" idx="2"/>
          </p:nvPr>
        </p:nvSpPr>
        <p:spPr>
          <a:xfrm>
            <a:off x="1137684" y="1713755"/>
            <a:ext cx="7768810" cy="4912233"/>
          </a:xfrm>
        </p:spPr>
        <p:txBody>
          <a:bodyPr/>
          <a:lstStyle/>
          <a:p>
            <a:r>
              <a:rPr lang="en-US" dirty="0"/>
              <a:t>Has much better textual analysis tools.</a:t>
            </a:r>
          </a:p>
        </p:txBody>
      </p:sp>
      <p:sp>
        <p:nvSpPr>
          <p:cNvPr id="4" name="Title 3">
            <a:extLst>
              <a:ext uri="{FF2B5EF4-FFF2-40B4-BE49-F238E27FC236}">
                <a16:creationId xmlns:a16="http://schemas.microsoft.com/office/drawing/2014/main" id="{A78F9A16-6E41-4AB6-AACA-DD4252941DED}"/>
              </a:ext>
            </a:extLst>
          </p:cNvPr>
          <p:cNvSpPr>
            <a:spLocks noGrp="1"/>
          </p:cNvSpPr>
          <p:nvPr>
            <p:ph type="title"/>
          </p:nvPr>
        </p:nvSpPr>
        <p:spPr/>
        <p:txBody>
          <a:bodyPr/>
          <a:lstStyle/>
          <a:p>
            <a:r>
              <a:rPr lang="en-US" dirty="0"/>
              <a:t>…but Elasticsearch!</a:t>
            </a:r>
          </a:p>
        </p:txBody>
      </p:sp>
    </p:spTree>
    <p:extLst>
      <p:ext uri="{BB962C8B-B14F-4D97-AF65-F5344CB8AC3E}">
        <p14:creationId xmlns:p14="http://schemas.microsoft.com/office/powerpoint/2010/main" val="34370963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sz="half" idx="1"/>
            <p:extLst>
              <p:ext uri="{D42A27DB-BD31-4B8C-83A1-F6EECF244321}">
                <p14:modId xmlns:p14="http://schemas.microsoft.com/office/powerpoint/2010/main" val="2637736372"/>
              </p:ext>
            </p:extLst>
          </p:nvPr>
        </p:nvGraphicFramePr>
        <p:xfrm>
          <a:off x="273050" y="1138238"/>
          <a:ext cx="3003550" cy="49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p:cNvSpPr>
            <a:spLocks noGrp="1"/>
          </p:cNvSpPr>
          <p:nvPr>
            <p:ph sz="half" idx="2"/>
          </p:nvPr>
        </p:nvSpPr>
        <p:spPr>
          <a:xfrm>
            <a:off x="180976" y="5465177"/>
            <a:ext cx="3676650" cy="627667"/>
          </a:xfrm>
          <a:solidFill>
            <a:schemeClr val="bg2"/>
          </a:solidFill>
        </p:spPr>
        <p:txBody>
          <a:bodyPr>
            <a:noAutofit/>
          </a:bodyPr>
          <a:lstStyle/>
          <a:p>
            <a:pPr fontAlgn="ctr"/>
            <a:r>
              <a:rPr lang="en-US" sz="1400" dirty="0"/>
              <a:t>Amber lives near JFK.  If she is willing to make only 1 connection (</a:t>
            </a:r>
            <a:r>
              <a:rPr lang="en-US" sz="1400" dirty="0" err="1"/>
              <a:t>maxDepth</a:t>
            </a:r>
            <a:r>
              <a:rPr lang="en-US" sz="1400" dirty="0"/>
              <a:t>: 1), she can get to O'Hare and Logan</a:t>
            </a:r>
          </a:p>
          <a:p>
            <a:pPr fontAlgn="ctr"/>
            <a:r>
              <a:rPr lang="en-US" sz="1400" dirty="0"/>
              <a:t>If willing to make only 2 connections, she can also get to Portland</a:t>
            </a:r>
          </a:p>
        </p:txBody>
      </p:sp>
      <p:sp>
        <p:nvSpPr>
          <p:cNvPr id="8" name="Title 7"/>
          <p:cNvSpPr>
            <a:spLocks noGrp="1"/>
          </p:cNvSpPr>
          <p:nvPr>
            <p:ph type="title"/>
          </p:nvPr>
        </p:nvSpPr>
        <p:spPr>
          <a:xfrm>
            <a:off x="381001" y="308222"/>
            <a:ext cx="2895600" cy="1054394"/>
          </a:xfrm>
        </p:spPr>
        <p:txBody>
          <a:bodyPr/>
          <a:lstStyle/>
          <a:p>
            <a:r>
              <a:rPr lang="en-US" sz="2800" dirty="0"/>
              <a:t>Mongo's Aggregation Framework</a:t>
            </a:r>
          </a:p>
        </p:txBody>
      </p:sp>
      <p:grpSp>
        <p:nvGrpSpPr>
          <p:cNvPr id="19" name="Group 18"/>
          <p:cNvGrpSpPr/>
          <p:nvPr/>
        </p:nvGrpSpPr>
        <p:grpSpPr>
          <a:xfrm>
            <a:off x="399451" y="2229111"/>
            <a:ext cx="1452709" cy="2673899"/>
            <a:chOff x="475651" y="2066600"/>
            <a:chExt cx="1452709" cy="3337889"/>
          </a:xfrm>
        </p:grpSpPr>
        <p:sp>
          <p:nvSpPr>
            <p:cNvPr id="14" name="TextBox 13"/>
            <p:cNvSpPr txBox="1"/>
            <p:nvPr/>
          </p:nvSpPr>
          <p:spPr>
            <a:xfrm>
              <a:off x="557546" y="2066600"/>
              <a:ext cx="1119673" cy="671077"/>
            </a:xfrm>
            <a:prstGeom prst="rect">
              <a:avLst/>
            </a:prstGeom>
            <a:noFill/>
          </p:spPr>
          <p:txBody>
            <a:bodyPr wrap="square" rtlCol="0">
              <a:spAutoFit/>
            </a:bodyPr>
            <a:lstStyle/>
            <a:p>
              <a:pPr algn="ctr">
                <a:lnSpc>
                  <a:spcPts val="1800"/>
                </a:lnSpc>
              </a:pPr>
              <a:r>
                <a:rPr lang="en-US" sz="1400" b="0" dirty="0">
                  <a:latin typeface="+mn-lt"/>
                </a:rPr>
                <a:t>Graph Processing</a:t>
              </a:r>
            </a:p>
          </p:txBody>
        </p:sp>
        <p:sp>
          <p:nvSpPr>
            <p:cNvPr id="15" name="TextBox 14"/>
            <p:cNvSpPr txBox="1"/>
            <p:nvPr/>
          </p:nvSpPr>
          <p:spPr>
            <a:xfrm>
              <a:off x="805250" y="3439405"/>
              <a:ext cx="1123110" cy="691569"/>
            </a:xfrm>
            <a:prstGeom prst="rect">
              <a:avLst/>
            </a:prstGeom>
            <a:noFill/>
          </p:spPr>
          <p:txBody>
            <a:bodyPr wrap="square" rtlCol="0">
              <a:spAutoFit/>
            </a:bodyPr>
            <a:lstStyle/>
            <a:p>
              <a:pPr algn="ctr">
                <a:lnSpc>
                  <a:spcPts val="1800"/>
                </a:lnSpc>
              </a:pPr>
              <a:r>
                <a:rPr lang="en-US" sz="1400" b="0" dirty="0">
                  <a:latin typeface="+mn-lt"/>
                </a:rPr>
                <a:t>Faceted Navigation</a:t>
              </a:r>
            </a:p>
          </p:txBody>
        </p:sp>
        <p:sp>
          <p:nvSpPr>
            <p:cNvPr id="17" name="TextBox 16"/>
            <p:cNvSpPr txBox="1"/>
            <p:nvPr/>
          </p:nvSpPr>
          <p:spPr>
            <a:xfrm>
              <a:off x="475651" y="5021565"/>
              <a:ext cx="1231431" cy="382924"/>
            </a:xfrm>
            <a:prstGeom prst="rect">
              <a:avLst/>
            </a:prstGeom>
            <a:noFill/>
          </p:spPr>
          <p:txBody>
            <a:bodyPr wrap="square" rtlCol="0">
              <a:spAutoFit/>
            </a:bodyPr>
            <a:lstStyle/>
            <a:p>
              <a:pPr algn="ctr">
                <a:lnSpc>
                  <a:spcPts val="1800"/>
                </a:lnSpc>
              </a:pPr>
              <a:r>
                <a:rPr lang="en-US" sz="1400" b="0" dirty="0">
                  <a:latin typeface="+mn-lt"/>
                </a:rPr>
                <a:t>Map Reduce</a:t>
              </a:r>
            </a:p>
          </p:txBody>
        </p:sp>
      </p:grpSp>
      <p:pic>
        <p:nvPicPr>
          <p:cNvPr id="4" name="Picture 3"/>
          <p:cNvPicPr>
            <a:picLocks noChangeAspect="1"/>
          </p:cNvPicPr>
          <p:nvPr/>
        </p:nvPicPr>
        <p:blipFill>
          <a:blip r:embed="rId7"/>
          <a:stretch>
            <a:fillRect/>
          </a:stretch>
        </p:blipFill>
        <p:spPr>
          <a:xfrm>
            <a:off x="3393368" y="-9264"/>
            <a:ext cx="5750631" cy="5352789"/>
          </a:xfrm>
          <a:prstGeom prst="rect">
            <a:avLst/>
          </a:prstGeom>
        </p:spPr>
      </p:pic>
      <p:pic>
        <p:nvPicPr>
          <p:cNvPr id="5" name="Picture 4"/>
          <p:cNvPicPr>
            <a:picLocks noChangeAspect="1"/>
          </p:cNvPicPr>
          <p:nvPr/>
        </p:nvPicPr>
        <p:blipFill rotWithShape="1">
          <a:blip r:embed="rId8"/>
          <a:srcRect b="72458"/>
          <a:stretch/>
        </p:blipFill>
        <p:spPr>
          <a:xfrm>
            <a:off x="4154134" y="5484036"/>
            <a:ext cx="4953000" cy="773890"/>
          </a:xfrm>
          <a:prstGeom prst="rect">
            <a:avLst/>
          </a:prstGeom>
        </p:spPr>
      </p:pic>
      <p:cxnSp>
        <p:nvCxnSpPr>
          <p:cNvPr id="13" name="Straight Arrow Connector 12"/>
          <p:cNvCxnSpPr>
            <a:cxnSpLocks/>
          </p:cNvCxnSpPr>
          <p:nvPr/>
        </p:nvCxnSpPr>
        <p:spPr>
          <a:xfrm flipV="1">
            <a:off x="3848101" y="1228533"/>
            <a:ext cx="460863" cy="162658"/>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V="1">
            <a:off x="7686675" y="6122012"/>
            <a:ext cx="117964" cy="309928"/>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289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sz="half" idx="1"/>
            <p:extLst>
              <p:ext uri="{D42A27DB-BD31-4B8C-83A1-F6EECF244321}">
                <p14:modId xmlns:p14="http://schemas.microsoft.com/office/powerpoint/2010/main" val="848692768"/>
              </p:ext>
            </p:extLst>
          </p:nvPr>
        </p:nvGraphicFramePr>
        <p:xfrm>
          <a:off x="273050" y="1138238"/>
          <a:ext cx="3003550" cy="491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p:cNvSpPr>
            <a:spLocks noGrp="1"/>
          </p:cNvSpPr>
          <p:nvPr>
            <p:ph sz="half" idx="2"/>
          </p:nvPr>
        </p:nvSpPr>
        <p:spPr>
          <a:xfrm>
            <a:off x="180976" y="5465177"/>
            <a:ext cx="3676650" cy="627667"/>
          </a:xfrm>
          <a:solidFill>
            <a:schemeClr val="bg2"/>
          </a:solidFill>
        </p:spPr>
        <p:txBody>
          <a:bodyPr>
            <a:noAutofit/>
          </a:bodyPr>
          <a:lstStyle/>
          <a:p>
            <a:pPr fontAlgn="ctr"/>
            <a:r>
              <a:rPr lang="en-US" sz="1400" dirty="0"/>
              <a:t>Facets let you group items by predefined</a:t>
            </a:r>
            <a:br>
              <a:rPr lang="en-US" sz="1400" dirty="0"/>
            </a:br>
            <a:r>
              <a:rPr lang="en-US" sz="1400" dirty="0"/>
              <a:t>or </a:t>
            </a:r>
            <a:r>
              <a:rPr lang="en-US" sz="1400" dirty="0" err="1"/>
              <a:t>autogenerated</a:t>
            </a:r>
            <a:r>
              <a:rPr lang="en-US" sz="1400" dirty="0"/>
              <a:t> buckets.</a:t>
            </a:r>
          </a:p>
        </p:txBody>
      </p:sp>
      <p:sp>
        <p:nvSpPr>
          <p:cNvPr id="8" name="Title 7"/>
          <p:cNvSpPr>
            <a:spLocks noGrp="1"/>
          </p:cNvSpPr>
          <p:nvPr>
            <p:ph type="title"/>
          </p:nvPr>
        </p:nvSpPr>
        <p:spPr>
          <a:xfrm>
            <a:off x="381001" y="308222"/>
            <a:ext cx="2895600" cy="1054394"/>
          </a:xfrm>
        </p:spPr>
        <p:txBody>
          <a:bodyPr/>
          <a:lstStyle/>
          <a:p>
            <a:r>
              <a:rPr lang="en-US" sz="2800" dirty="0"/>
              <a:t>Mongo's Aggregation Framework</a:t>
            </a:r>
          </a:p>
        </p:txBody>
      </p:sp>
      <p:grpSp>
        <p:nvGrpSpPr>
          <p:cNvPr id="19" name="Group 18"/>
          <p:cNvGrpSpPr/>
          <p:nvPr/>
        </p:nvGrpSpPr>
        <p:grpSpPr>
          <a:xfrm>
            <a:off x="399451" y="2229111"/>
            <a:ext cx="1452709" cy="2673899"/>
            <a:chOff x="475651" y="2066600"/>
            <a:chExt cx="1452709" cy="3337889"/>
          </a:xfrm>
        </p:grpSpPr>
        <p:sp>
          <p:nvSpPr>
            <p:cNvPr id="14" name="TextBox 13"/>
            <p:cNvSpPr txBox="1"/>
            <p:nvPr/>
          </p:nvSpPr>
          <p:spPr>
            <a:xfrm>
              <a:off x="557546" y="2066600"/>
              <a:ext cx="1119673" cy="671077"/>
            </a:xfrm>
            <a:prstGeom prst="rect">
              <a:avLst/>
            </a:prstGeom>
            <a:noFill/>
          </p:spPr>
          <p:txBody>
            <a:bodyPr wrap="square" rtlCol="0">
              <a:spAutoFit/>
            </a:bodyPr>
            <a:lstStyle/>
            <a:p>
              <a:pPr algn="ctr">
                <a:lnSpc>
                  <a:spcPts val="1800"/>
                </a:lnSpc>
              </a:pPr>
              <a:r>
                <a:rPr lang="en-US" sz="1400" b="0" dirty="0">
                  <a:latin typeface="+mn-lt"/>
                </a:rPr>
                <a:t>Graph Processing</a:t>
              </a:r>
            </a:p>
          </p:txBody>
        </p:sp>
        <p:sp>
          <p:nvSpPr>
            <p:cNvPr id="15" name="TextBox 14"/>
            <p:cNvSpPr txBox="1"/>
            <p:nvPr/>
          </p:nvSpPr>
          <p:spPr>
            <a:xfrm>
              <a:off x="805250" y="3439405"/>
              <a:ext cx="1123110" cy="691569"/>
            </a:xfrm>
            <a:prstGeom prst="rect">
              <a:avLst/>
            </a:prstGeom>
            <a:noFill/>
          </p:spPr>
          <p:txBody>
            <a:bodyPr wrap="square" rtlCol="0">
              <a:spAutoFit/>
            </a:bodyPr>
            <a:lstStyle/>
            <a:p>
              <a:pPr algn="ctr">
                <a:lnSpc>
                  <a:spcPts val="1800"/>
                </a:lnSpc>
              </a:pPr>
              <a:r>
                <a:rPr lang="en-US" sz="1400" b="0" dirty="0">
                  <a:latin typeface="+mn-lt"/>
                </a:rPr>
                <a:t>Faceted Navigation</a:t>
              </a:r>
            </a:p>
          </p:txBody>
        </p:sp>
        <p:sp>
          <p:nvSpPr>
            <p:cNvPr id="17" name="TextBox 16"/>
            <p:cNvSpPr txBox="1"/>
            <p:nvPr/>
          </p:nvSpPr>
          <p:spPr>
            <a:xfrm>
              <a:off x="475651" y="5021565"/>
              <a:ext cx="1231431" cy="382924"/>
            </a:xfrm>
            <a:prstGeom prst="rect">
              <a:avLst/>
            </a:prstGeom>
            <a:noFill/>
          </p:spPr>
          <p:txBody>
            <a:bodyPr wrap="square" rtlCol="0">
              <a:spAutoFit/>
            </a:bodyPr>
            <a:lstStyle/>
            <a:p>
              <a:pPr algn="ctr">
                <a:lnSpc>
                  <a:spcPts val="1800"/>
                </a:lnSpc>
              </a:pPr>
              <a:r>
                <a:rPr lang="en-US" sz="1400" b="0" dirty="0">
                  <a:latin typeface="+mn-lt"/>
                </a:rPr>
                <a:t>Map Reduce</a:t>
              </a:r>
            </a:p>
          </p:txBody>
        </p:sp>
      </p:grpSp>
      <p:cxnSp>
        <p:nvCxnSpPr>
          <p:cNvPr id="13" name="Straight Arrow Connector 12"/>
          <p:cNvCxnSpPr>
            <a:cxnSpLocks/>
          </p:cNvCxnSpPr>
          <p:nvPr/>
        </p:nvCxnSpPr>
        <p:spPr>
          <a:xfrm flipV="1">
            <a:off x="3848101" y="1228533"/>
            <a:ext cx="460863" cy="162658"/>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7"/>
          <a:stretch>
            <a:fillRect/>
          </a:stretch>
        </p:blipFill>
        <p:spPr>
          <a:xfrm>
            <a:off x="3190875" y="44854"/>
            <a:ext cx="5953125" cy="3086100"/>
          </a:xfrm>
          <a:prstGeom prst="rect">
            <a:avLst/>
          </a:prstGeom>
        </p:spPr>
      </p:pic>
      <p:pic>
        <p:nvPicPr>
          <p:cNvPr id="6" name="Picture 5"/>
          <p:cNvPicPr>
            <a:picLocks noChangeAspect="1"/>
          </p:cNvPicPr>
          <p:nvPr/>
        </p:nvPicPr>
        <p:blipFill>
          <a:blip r:embed="rId8"/>
          <a:stretch>
            <a:fillRect/>
          </a:stretch>
        </p:blipFill>
        <p:spPr>
          <a:xfrm>
            <a:off x="6194425" y="2656627"/>
            <a:ext cx="3017875" cy="4044127"/>
          </a:xfrm>
          <a:prstGeom prst="rect">
            <a:avLst/>
          </a:prstGeom>
          <a:effectLst>
            <a:outerShdw blurRad="50800" dist="76200" dir="13500000" algn="br" rotWithShape="0">
              <a:prstClr val="black">
                <a:alpha val="40000"/>
              </a:prstClr>
            </a:outerShdw>
          </a:effectLst>
        </p:spPr>
      </p:pic>
      <p:pic>
        <p:nvPicPr>
          <p:cNvPr id="7" name="Picture 6"/>
          <p:cNvPicPr>
            <a:picLocks noChangeAspect="1"/>
          </p:cNvPicPr>
          <p:nvPr/>
        </p:nvPicPr>
        <p:blipFill>
          <a:blip r:embed="rId9"/>
          <a:stretch>
            <a:fillRect/>
          </a:stretch>
        </p:blipFill>
        <p:spPr>
          <a:xfrm>
            <a:off x="3984027" y="3130954"/>
            <a:ext cx="2467077" cy="3687539"/>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05397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16415" y="2844012"/>
            <a:ext cx="3472477" cy="2901456"/>
          </a:xfrm>
        </p:spPr>
        <p:txBody>
          <a:bodyPr/>
          <a:lstStyle/>
          <a:p>
            <a:r>
              <a:rPr lang="en-US" dirty="0"/>
              <a:t>In Mongo shell (server)</a:t>
            </a:r>
          </a:p>
          <a:p>
            <a:r>
              <a:rPr lang="en-US" dirty="0"/>
              <a:t>In MongoDB Compass (client)</a:t>
            </a:r>
          </a:p>
          <a:p>
            <a:pPr lvl="1"/>
            <a:r>
              <a:rPr lang="en-US" dirty="0"/>
              <a:t>Note how Compass displays _id as </a:t>
            </a:r>
            <a:r>
              <a:rPr lang="en-US" dirty="0" err="1"/>
              <a:t>ObjectID</a:t>
            </a:r>
            <a:r>
              <a:rPr lang="en-US" dirty="0"/>
              <a:t> with a capital D.</a:t>
            </a:r>
          </a:p>
          <a:p>
            <a:pPr lvl="1"/>
            <a:r>
              <a:rPr lang="en-US" dirty="0"/>
              <a:t>This is confusing, because we know that the Mongo datatype is </a:t>
            </a:r>
            <a:r>
              <a:rPr lang="en-US" dirty="0" err="1"/>
              <a:t>ObjectId</a:t>
            </a:r>
            <a:r>
              <a:rPr lang="en-US" dirty="0"/>
              <a:t> and the Mongo function is </a:t>
            </a:r>
            <a:r>
              <a:rPr lang="en-US" dirty="0" err="1"/>
              <a:t>ObjectId</a:t>
            </a:r>
            <a:r>
              <a:rPr lang="en-US" dirty="0"/>
              <a:t>()</a:t>
            </a:r>
          </a:p>
        </p:txBody>
      </p:sp>
      <p:sp>
        <p:nvSpPr>
          <p:cNvPr id="3" name="Title 2"/>
          <p:cNvSpPr>
            <a:spLocks noGrp="1"/>
          </p:cNvSpPr>
          <p:nvPr>
            <p:ph type="title"/>
          </p:nvPr>
        </p:nvSpPr>
        <p:spPr/>
        <p:txBody>
          <a:bodyPr/>
          <a:lstStyle/>
          <a:p>
            <a:r>
              <a:rPr lang="en-US" dirty="0"/>
              <a:t>Querying by _id</a:t>
            </a:r>
          </a:p>
        </p:txBody>
      </p:sp>
      <p:pic>
        <p:nvPicPr>
          <p:cNvPr id="4" name="Picture 3"/>
          <p:cNvPicPr>
            <a:picLocks noChangeAspect="1"/>
          </p:cNvPicPr>
          <p:nvPr/>
        </p:nvPicPr>
        <p:blipFill>
          <a:blip r:embed="rId2"/>
          <a:stretch>
            <a:fillRect/>
          </a:stretch>
        </p:blipFill>
        <p:spPr>
          <a:xfrm>
            <a:off x="269631" y="3225023"/>
            <a:ext cx="4941278" cy="3356847"/>
          </a:xfrm>
          <a:prstGeom prst="rect">
            <a:avLst/>
          </a:prstGeom>
        </p:spPr>
      </p:pic>
      <p:pic>
        <p:nvPicPr>
          <p:cNvPr id="5" name="Picture 4"/>
          <p:cNvPicPr>
            <a:picLocks noChangeAspect="1"/>
          </p:cNvPicPr>
          <p:nvPr/>
        </p:nvPicPr>
        <p:blipFill>
          <a:blip r:embed="rId3"/>
          <a:stretch>
            <a:fillRect/>
          </a:stretch>
        </p:blipFill>
        <p:spPr>
          <a:xfrm>
            <a:off x="138545" y="1620367"/>
            <a:ext cx="8853056" cy="1169036"/>
          </a:xfrm>
          <a:prstGeom prst="rect">
            <a:avLst/>
          </a:prstGeom>
        </p:spPr>
      </p:pic>
      <p:cxnSp>
        <p:nvCxnSpPr>
          <p:cNvPr id="7" name="Straight Arrow Connector 6"/>
          <p:cNvCxnSpPr>
            <a:cxnSpLocks/>
          </p:cNvCxnSpPr>
          <p:nvPr/>
        </p:nvCxnSpPr>
        <p:spPr>
          <a:xfrm flipH="1" flipV="1">
            <a:off x="4360986" y="2661138"/>
            <a:ext cx="955429" cy="316524"/>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H="1">
            <a:off x="4103077" y="3475892"/>
            <a:ext cx="1260232" cy="820616"/>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615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600" dirty="0"/>
              <a:t>Churn analysis:</a:t>
            </a:r>
            <a:br>
              <a:rPr lang="en-US" sz="1600" dirty="0"/>
            </a:br>
            <a:r>
              <a:rPr lang="en-US" sz="1400" dirty="0">
                <a:solidFill>
                  <a:schemeClr val="accent2"/>
                </a:solidFill>
              </a:rPr>
              <a:t>Identify and focus on higher value customers, determine what actions typically precede a lost customer or sale, and better understand what factors influence customer spending</a:t>
            </a:r>
          </a:p>
          <a:p>
            <a:r>
              <a:rPr lang="en-US" sz="1600" dirty="0"/>
              <a:t>Fraud detection</a:t>
            </a:r>
            <a:br>
              <a:rPr lang="en-US" sz="1600" dirty="0"/>
            </a:br>
            <a:r>
              <a:rPr lang="en-US" sz="1400" dirty="0">
                <a:solidFill>
                  <a:schemeClr val="accent2"/>
                </a:solidFill>
              </a:rPr>
              <a:t>Uncover fraud through data analysis of transactions, identify anomalies and red flags of fraud.</a:t>
            </a:r>
          </a:p>
          <a:p>
            <a:r>
              <a:rPr lang="en-US" sz="1600" dirty="0"/>
              <a:t>Sentiment analysis:</a:t>
            </a:r>
            <a:br>
              <a:rPr lang="en-US" sz="1600" dirty="0"/>
            </a:br>
            <a:r>
              <a:rPr lang="en-US" sz="1400" dirty="0">
                <a:solidFill>
                  <a:schemeClr val="accent2"/>
                </a:solidFill>
              </a:rPr>
              <a:t>Computationally identifying and categorizing opinions expressed in a piece of text, especially in order to determine whether the writer's attitude towards a particular topic, product, etc., is positive, negative, or neutral</a:t>
            </a:r>
          </a:p>
          <a:p>
            <a:r>
              <a:rPr lang="en-US" sz="1600" dirty="0"/>
              <a:t>Customer segmentation</a:t>
            </a:r>
            <a:br>
              <a:rPr lang="en-US" sz="1600" dirty="0"/>
            </a:br>
            <a:r>
              <a:rPr lang="en-US" sz="1400" dirty="0">
                <a:solidFill>
                  <a:schemeClr val="accent2"/>
                </a:solidFill>
              </a:rPr>
              <a:t>Divide a customer base into groups of individuals that are similar in specific ways relevant to marketing, such as age, gender, interests and spending </a:t>
            </a:r>
          </a:p>
          <a:p>
            <a:r>
              <a:rPr lang="en-US" sz="1600" dirty="0"/>
              <a:t>Predictive failure and maintenance</a:t>
            </a:r>
            <a:br>
              <a:rPr lang="en-US" sz="1600" dirty="0"/>
            </a:br>
            <a:r>
              <a:rPr lang="en-US" sz="1400" dirty="0">
                <a:solidFill>
                  <a:schemeClr val="accent2"/>
                </a:solidFill>
              </a:rPr>
              <a:t>Pro-active, real-time monitoring of sensor data and combining it with all other external data sources—structured, unstructured, and </a:t>
            </a:r>
            <a:r>
              <a:rPr lang="en-US" sz="1400" dirty="0" err="1">
                <a:solidFill>
                  <a:schemeClr val="accent2"/>
                </a:solidFill>
              </a:rPr>
              <a:t>semistructured</a:t>
            </a:r>
            <a:r>
              <a:rPr lang="en-US" sz="1400" dirty="0">
                <a:solidFill>
                  <a:schemeClr val="accent2"/>
                </a:solidFill>
              </a:rPr>
              <a:t>—enables you to predict possible equipment failures</a:t>
            </a:r>
          </a:p>
          <a:p>
            <a:r>
              <a:rPr lang="en-US" sz="1600" dirty="0"/>
              <a:t>Drug discovery via mining genomes</a:t>
            </a:r>
          </a:p>
          <a:p>
            <a:r>
              <a:rPr lang="en-US" sz="1600" dirty="0"/>
              <a:t>Geospatial analysis</a:t>
            </a:r>
          </a:p>
        </p:txBody>
      </p:sp>
      <p:sp>
        <p:nvSpPr>
          <p:cNvPr id="3" name="Title 2"/>
          <p:cNvSpPr>
            <a:spLocks noGrp="1"/>
          </p:cNvSpPr>
          <p:nvPr>
            <p:ph type="title"/>
          </p:nvPr>
        </p:nvSpPr>
        <p:spPr/>
        <p:txBody>
          <a:bodyPr/>
          <a:lstStyle/>
          <a:p>
            <a:r>
              <a:rPr lang="en-US" dirty="0"/>
              <a:t>Interesting Problems that</a:t>
            </a:r>
            <a:br>
              <a:rPr lang="en-US" dirty="0"/>
            </a:br>
            <a:r>
              <a:rPr lang="en-US" dirty="0"/>
              <a:t>can be Solved with Mongo and R</a:t>
            </a:r>
          </a:p>
        </p:txBody>
      </p:sp>
    </p:spTree>
    <p:extLst>
      <p:ext uri="{BB962C8B-B14F-4D97-AF65-F5344CB8AC3E}">
        <p14:creationId xmlns:p14="http://schemas.microsoft.com/office/powerpoint/2010/main" val="21266853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Use Case #1:</a:t>
            </a:r>
            <a:br>
              <a:rPr lang="en-US" dirty="0"/>
            </a:br>
            <a:r>
              <a:rPr lang="en-US" dirty="0"/>
              <a:t>Genomic Data Mining</a:t>
            </a:r>
          </a:p>
        </p:txBody>
      </p:sp>
    </p:spTree>
    <p:extLst>
      <p:ext uri="{BB962C8B-B14F-4D97-AF65-F5344CB8AC3E}">
        <p14:creationId xmlns:p14="http://schemas.microsoft.com/office/powerpoint/2010/main" val="39479250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67" y="511229"/>
            <a:ext cx="8407400" cy="2562172"/>
          </a:xfrm>
        </p:spPr>
      </p:pic>
      <p:sp>
        <p:nvSpPr>
          <p:cNvPr id="3" name="Title 2"/>
          <p:cNvSpPr>
            <a:spLocks noGrp="1"/>
          </p:cNvSpPr>
          <p:nvPr>
            <p:ph type="title"/>
          </p:nvPr>
        </p:nvSpPr>
        <p:spPr/>
        <p:txBody>
          <a:bodyPr/>
          <a:lstStyle/>
          <a:p>
            <a:r>
              <a:rPr lang="en-US" dirty="0"/>
              <a:t>Genomic data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7" y="3567940"/>
            <a:ext cx="9144000" cy="3108786"/>
          </a:xfrm>
          <a:prstGeom prst="rect">
            <a:avLst/>
          </a:prstGeom>
        </p:spPr>
      </p:pic>
      <p:sp>
        <p:nvSpPr>
          <p:cNvPr id="6" name="TextBox 5"/>
          <p:cNvSpPr txBox="1"/>
          <p:nvPr/>
        </p:nvSpPr>
        <p:spPr>
          <a:xfrm>
            <a:off x="135467" y="3159088"/>
            <a:ext cx="8604402" cy="323165"/>
          </a:xfrm>
          <a:prstGeom prst="rect">
            <a:avLst/>
          </a:prstGeom>
          <a:noFill/>
        </p:spPr>
        <p:txBody>
          <a:bodyPr wrap="square" rtlCol="0">
            <a:spAutoFit/>
          </a:bodyPr>
          <a:lstStyle/>
          <a:p>
            <a:pPr algn="ctr">
              <a:lnSpc>
                <a:spcPts val="1800"/>
              </a:lnSpc>
            </a:pPr>
            <a:r>
              <a:rPr lang="en-US" sz="1600" b="0" dirty="0">
                <a:solidFill>
                  <a:schemeClr val="tx2"/>
                </a:solidFill>
                <a:latin typeface="Comic Sans MS" panose="030F0702030302020204" pitchFamily="66" charset="0"/>
              </a:rPr>
              <a:t>Variations in DNA determine what we look like, what diseases we are susceptible to, etc.</a:t>
            </a:r>
          </a:p>
        </p:txBody>
      </p:sp>
    </p:spTree>
    <p:extLst>
      <p:ext uri="{BB962C8B-B14F-4D97-AF65-F5344CB8AC3E}">
        <p14:creationId xmlns:p14="http://schemas.microsoft.com/office/powerpoint/2010/main" val="116303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1800" dirty="0"/>
              <a:t>Single nucleotide polymorphisms (SNPs) underlie differences in our susceptibility to a wide range of diseases (e.g., Alzheimer's, sickle-cell anemia, breast cancer, prostate cancer, etc.)</a:t>
            </a:r>
          </a:p>
          <a:p>
            <a:r>
              <a:rPr lang="en-US" sz="1800" dirty="0"/>
              <a:t>HapMap3:  data set of 1.6 million SNPs from over 1115 DNA samples</a:t>
            </a:r>
          </a:p>
        </p:txBody>
      </p:sp>
      <p:sp>
        <p:nvSpPr>
          <p:cNvPr id="4" name="Title 3"/>
          <p:cNvSpPr>
            <a:spLocks noGrp="1"/>
          </p:cNvSpPr>
          <p:nvPr>
            <p:ph type="title"/>
          </p:nvPr>
        </p:nvSpPr>
        <p:spPr/>
        <p:txBody>
          <a:bodyPr/>
          <a:lstStyle/>
          <a:p>
            <a:r>
              <a:rPr lang="en-US" dirty="0"/>
              <a:t>A relevant data set:</a:t>
            </a:r>
            <a:br>
              <a:rPr lang="en-US" dirty="0"/>
            </a:br>
            <a:r>
              <a:rPr lang="en-US" dirty="0"/>
              <a:t>HapMap3  </a:t>
            </a:r>
            <a:r>
              <a:rPr lang="en-US" sz="2400" dirty="0"/>
              <a:t> (1)</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5" y="3282302"/>
            <a:ext cx="9144000" cy="3442996"/>
          </a:xfrm>
          <a:prstGeom prst="rect">
            <a:avLst/>
          </a:prstGeom>
        </p:spPr>
      </p:pic>
      <p:sp>
        <p:nvSpPr>
          <p:cNvPr id="7" name="TextBox 6"/>
          <p:cNvSpPr txBox="1"/>
          <p:nvPr/>
        </p:nvSpPr>
        <p:spPr>
          <a:xfrm>
            <a:off x="3182366" y="4472180"/>
            <a:ext cx="1289135" cy="553998"/>
          </a:xfrm>
          <a:prstGeom prst="rect">
            <a:avLst/>
          </a:prstGeom>
          <a:noFill/>
          <a:ln>
            <a:solidFill>
              <a:schemeClr val="tx1"/>
            </a:solidFill>
          </a:ln>
        </p:spPr>
        <p:txBody>
          <a:bodyPr wrap="none" rtlCol="0">
            <a:spAutoFit/>
          </a:bodyPr>
          <a:lstStyle/>
          <a:p>
            <a:pPr>
              <a:lnSpc>
                <a:spcPts val="1800"/>
              </a:lnSpc>
            </a:pPr>
            <a:r>
              <a:rPr lang="en-US" sz="1200" b="0" dirty="0">
                <a:solidFill>
                  <a:srgbClr val="8DB375"/>
                </a:solidFill>
              </a:rPr>
              <a:t>MongoDB syntax</a:t>
            </a:r>
          </a:p>
          <a:p>
            <a:pPr>
              <a:lnSpc>
                <a:spcPts val="1800"/>
              </a:lnSpc>
            </a:pPr>
            <a:r>
              <a:rPr lang="en-US" sz="1200" dirty="0">
                <a:solidFill>
                  <a:srgbClr val="3FCDE9"/>
                </a:solidFill>
              </a:rPr>
              <a:t>R syntax</a:t>
            </a:r>
            <a:endParaRPr lang="en-US" sz="1200" b="0" dirty="0">
              <a:solidFill>
                <a:srgbClr val="3FCDE9"/>
              </a:solidFill>
            </a:endParaRPr>
          </a:p>
        </p:txBody>
      </p:sp>
      <p:sp>
        <p:nvSpPr>
          <p:cNvPr id="8" name="TextBox 7"/>
          <p:cNvSpPr txBox="1"/>
          <p:nvPr/>
        </p:nvSpPr>
        <p:spPr>
          <a:xfrm>
            <a:off x="6622739" y="3559486"/>
            <a:ext cx="2525502" cy="1246495"/>
          </a:xfrm>
          <a:prstGeom prst="rect">
            <a:avLst/>
          </a:prstGeom>
          <a:noFill/>
        </p:spPr>
        <p:txBody>
          <a:bodyPr wrap="square" rtlCol="0">
            <a:spAutoFit/>
          </a:bodyPr>
          <a:lstStyle/>
          <a:p>
            <a:pPr algn="ctr">
              <a:lnSpc>
                <a:spcPts val="1800"/>
              </a:lnSpc>
            </a:pPr>
            <a:r>
              <a:rPr lang="en-US" sz="1600" b="0" dirty="0">
                <a:solidFill>
                  <a:schemeClr val="tx2"/>
                </a:solidFill>
                <a:latin typeface="Comic Sans MS" panose="030F0702030302020204" pitchFamily="66" charset="0"/>
              </a:rPr>
              <a:t>Analysis done in R Studio</a:t>
            </a:r>
            <a:br>
              <a:rPr lang="en-US" sz="1600" b="0" dirty="0">
                <a:solidFill>
                  <a:schemeClr val="tx2"/>
                </a:solidFill>
                <a:latin typeface="Comic Sans MS" panose="030F0702030302020204" pitchFamily="66" charset="0"/>
              </a:rPr>
            </a:br>
            <a:br>
              <a:rPr lang="en-US" sz="1600" b="0" dirty="0">
                <a:solidFill>
                  <a:schemeClr val="tx2"/>
                </a:solidFill>
                <a:latin typeface="Comic Sans MS" panose="030F0702030302020204" pitchFamily="66" charset="0"/>
              </a:rPr>
            </a:br>
            <a:r>
              <a:rPr lang="en-US" sz="1600" dirty="0">
                <a:hlinkClick r:id="rId3"/>
              </a:rPr>
              <a:t>https://www.rstudio.com/</a:t>
            </a:r>
            <a:endParaRPr lang="en-US" sz="1600" dirty="0"/>
          </a:p>
          <a:p>
            <a:pPr algn="ctr">
              <a:lnSpc>
                <a:spcPts val="1800"/>
              </a:lnSpc>
            </a:pPr>
            <a:endParaRPr lang="en-US" sz="1600" b="0" dirty="0">
              <a:solidFill>
                <a:schemeClr val="tx2"/>
              </a:solidFill>
              <a:latin typeface="Comic Sans MS" panose="030F0702030302020204" pitchFamily="66" charset="0"/>
            </a:endParaRPr>
          </a:p>
        </p:txBody>
      </p:sp>
    </p:spTree>
    <p:extLst>
      <p:ext uri="{BB962C8B-B14F-4D97-AF65-F5344CB8AC3E}">
        <p14:creationId xmlns:p14="http://schemas.microsoft.com/office/powerpoint/2010/main" val="4248328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8" y="3157899"/>
            <a:ext cx="9144000" cy="3522467"/>
          </a:xfrm>
          <a:prstGeom prst="rect">
            <a:avLst/>
          </a:prstGeom>
        </p:spPr>
      </p:pic>
      <p:sp>
        <p:nvSpPr>
          <p:cNvPr id="5" name="Content Placeholder 4"/>
          <p:cNvSpPr>
            <a:spLocks noGrp="1"/>
          </p:cNvSpPr>
          <p:nvPr>
            <p:ph idx="1"/>
          </p:nvPr>
        </p:nvSpPr>
        <p:spPr/>
        <p:txBody>
          <a:bodyPr>
            <a:normAutofit/>
          </a:bodyPr>
          <a:lstStyle/>
          <a:p>
            <a:r>
              <a:rPr lang="en-US" sz="1800" dirty="0"/>
              <a:t>Spike around </a:t>
            </a:r>
            <a:r>
              <a:rPr lang="en-US" sz="1800" dirty="0" err="1"/>
              <a:t>Chromosone</a:t>
            </a:r>
            <a:r>
              <a:rPr lang="en-US" sz="1800" dirty="0"/>
              <a:t> 5 is interesting.</a:t>
            </a:r>
          </a:p>
          <a:p>
            <a:r>
              <a:rPr lang="en-US" sz="1800" dirty="0"/>
              <a:t>Can we retrieve database info for the individual points.</a:t>
            </a:r>
          </a:p>
          <a:p>
            <a:r>
              <a:rPr lang="en-US" sz="1800" dirty="0"/>
              <a:t>Everything done in R studio, but all MongoDB functionality is available</a:t>
            </a:r>
          </a:p>
        </p:txBody>
      </p:sp>
      <p:sp>
        <p:nvSpPr>
          <p:cNvPr id="4" name="Title 3"/>
          <p:cNvSpPr>
            <a:spLocks noGrp="1"/>
          </p:cNvSpPr>
          <p:nvPr>
            <p:ph type="title"/>
          </p:nvPr>
        </p:nvSpPr>
        <p:spPr/>
        <p:txBody>
          <a:bodyPr/>
          <a:lstStyle/>
          <a:p>
            <a:r>
              <a:rPr lang="en-US" dirty="0"/>
              <a:t>A relevant data set:</a:t>
            </a:r>
            <a:br>
              <a:rPr lang="en-US" dirty="0"/>
            </a:br>
            <a:r>
              <a:rPr lang="en-US" dirty="0"/>
              <a:t>HapMap3  </a:t>
            </a:r>
            <a:r>
              <a:rPr lang="en-US" sz="2400" dirty="0"/>
              <a:t> (2)</a:t>
            </a:r>
          </a:p>
        </p:txBody>
      </p:sp>
      <p:sp>
        <p:nvSpPr>
          <p:cNvPr id="7" name="TextBox 6"/>
          <p:cNvSpPr txBox="1"/>
          <p:nvPr/>
        </p:nvSpPr>
        <p:spPr>
          <a:xfrm>
            <a:off x="3410966" y="4252047"/>
            <a:ext cx="1289135" cy="553998"/>
          </a:xfrm>
          <a:prstGeom prst="rect">
            <a:avLst/>
          </a:prstGeom>
          <a:noFill/>
          <a:ln>
            <a:solidFill>
              <a:schemeClr val="tx1"/>
            </a:solidFill>
          </a:ln>
        </p:spPr>
        <p:txBody>
          <a:bodyPr wrap="none" rtlCol="0">
            <a:spAutoFit/>
          </a:bodyPr>
          <a:lstStyle/>
          <a:p>
            <a:pPr>
              <a:lnSpc>
                <a:spcPts val="1800"/>
              </a:lnSpc>
            </a:pPr>
            <a:r>
              <a:rPr lang="en-US" sz="1200" b="0" dirty="0">
                <a:solidFill>
                  <a:srgbClr val="8DB375"/>
                </a:solidFill>
              </a:rPr>
              <a:t>MongoDB syntax</a:t>
            </a:r>
          </a:p>
          <a:p>
            <a:pPr>
              <a:lnSpc>
                <a:spcPts val="1800"/>
              </a:lnSpc>
            </a:pPr>
            <a:r>
              <a:rPr lang="en-US" sz="1200" dirty="0">
                <a:solidFill>
                  <a:srgbClr val="3FCDE9"/>
                </a:solidFill>
              </a:rPr>
              <a:t>R syntax</a:t>
            </a:r>
            <a:endParaRPr lang="en-US" sz="1200" b="0" dirty="0">
              <a:solidFill>
                <a:srgbClr val="3FCDE9"/>
              </a:solidFill>
            </a:endParaRPr>
          </a:p>
        </p:txBody>
      </p:sp>
    </p:spTree>
    <p:extLst>
      <p:ext uri="{BB962C8B-B14F-4D97-AF65-F5344CB8AC3E}">
        <p14:creationId xmlns:p14="http://schemas.microsoft.com/office/powerpoint/2010/main" val="12924087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637"/>
            <a:ext cx="8407893" cy="5440679"/>
          </a:xfrm>
          <a:solidFill>
            <a:schemeClr val="bg1"/>
          </a:solidFill>
        </p:spPr>
        <p:txBody>
          <a:bodyPr>
            <a:noAutofit/>
          </a:bodyPr>
          <a:lstStyle/>
          <a:p>
            <a:pPr marL="45720" indent="0">
              <a:buNone/>
            </a:pPr>
            <a:r>
              <a:rPr lang="en-US" sz="1000" dirty="0">
                <a:latin typeface="Consolas" panose="020B0609020204030204" pitchFamily="49" charset="0"/>
                <a:cs typeface="Consolas" panose="020B0609020204030204" pitchFamily="49" charset="0"/>
              </a:rPr>
              <a:t>{   "CHR" : </a:t>
            </a:r>
            <a:r>
              <a:rPr lang="en-US" sz="1000" dirty="0">
                <a:solidFill>
                  <a:schemeClr val="accent1"/>
                </a:solidFill>
                <a:latin typeface="Consolas" panose="020B0609020204030204" pitchFamily="49" charset="0"/>
                <a:cs typeface="Consolas" panose="020B0609020204030204" pitchFamily="49" charset="0"/>
              </a:rPr>
              <a:t>5</a:t>
            </a: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"BP" : </a:t>
            </a:r>
            <a:r>
              <a:rPr lang="en-US" sz="1000" dirty="0">
                <a:solidFill>
                  <a:schemeClr val="accent1"/>
                </a:solidFill>
                <a:latin typeface="Consolas" panose="020B0609020204030204" pitchFamily="49" charset="0"/>
                <a:cs typeface="Consolas" panose="020B0609020204030204" pitchFamily="49" charset="0"/>
              </a:rPr>
              <a:t>29950601</a:t>
            </a: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"P" : </a:t>
            </a:r>
            <a:r>
              <a:rPr lang="en-US" sz="1000" dirty="0">
                <a:solidFill>
                  <a:schemeClr val="accent1"/>
                </a:solidFill>
                <a:latin typeface="Consolas" panose="020B0609020204030204" pitchFamily="49" charset="0"/>
                <a:cs typeface="Consolas" panose="020B0609020204030204" pitchFamily="49" charset="0"/>
              </a:rPr>
              <a:t>9.86401e-9</a:t>
            </a: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"SNP" : "rs2972799",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"25CORE" : </a:t>
            </a:r>
            <a:r>
              <a:rPr lang="en-US" sz="1000" dirty="0">
                <a:solidFill>
                  <a:schemeClr val="accent1"/>
                </a:solidFill>
                <a:latin typeface="Consolas" panose="020B0609020204030204" pitchFamily="49" charset="0"/>
                <a:cs typeface="Consolas" panose="020B0609020204030204" pitchFamily="49" charset="0"/>
              </a:rPr>
              <a:t>5.7331</a:t>
            </a: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"EFFECTSIZE" : -</a:t>
            </a:r>
            <a:r>
              <a:rPr lang="en-US" sz="1000" dirty="0">
                <a:solidFill>
                  <a:schemeClr val="accent1"/>
                </a:solidFill>
                <a:latin typeface="Consolas" panose="020B0609020204030204" pitchFamily="49" charset="0"/>
                <a:cs typeface="Consolas" panose="020B0609020204030204" pitchFamily="49" charset="0"/>
              </a:rPr>
              <a:t>0.5253</a:t>
            </a: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"ASSOCIATED_MOLECULE" :    {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"identifier" : "AKB98570",</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"type" : "mRNA"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"DISTANCE" : </a:t>
            </a:r>
            <a:r>
              <a:rPr lang="en-US" sz="1000" dirty="0">
                <a:solidFill>
                  <a:schemeClr val="accent1"/>
                </a:solidFill>
                <a:latin typeface="Consolas" panose="020B0609020204030204" pitchFamily="49" charset="0"/>
                <a:cs typeface="Consolas" panose="020B0609020204030204" pitchFamily="49" charset="0"/>
              </a:rPr>
              <a:t>742380</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"ORGANISM" : "Homo </a:t>
            </a:r>
            <a:r>
              <a:rPr lang="en-US" sz="1000" dirty="0" err="1">
                <a:latin typeface="Consolas" panose="020B0609020204030204" pitchFamily="49" charset="0"/>
                <a:cs typeface="Consolas" panose="020B0609020204030204" pitchFamily="49" charset="0"/>
              </a:rPr>
              <a:t>Sapien</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"MOLECULE_TYPE" : "GENOMIC",</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"VALIDATION_STATUS" : [</a:t>
            </a:r>
            <a:r>
              <a:rPr lang="en-US" sz="1000" dirty="0">
                <a:solidFill>
                  <a:schemeClr val="accent1"/>
                </a:solidFill>
                <a:latin typeface="Consolas" panose="020B0609020204030204" pitchFamily="49" charset="0"/>
                <a:cs typeface="Consolas" panose="020B0609020204030204" pitchFamily="49" charset="0"/>
              </a:rPr>
              <a:t>1,2,5,6</a:t>
            </a: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"VARIATION_CLASS" : "SNV",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refSNP_ALLELES</a:t>
            </a:r>
            <a:r>
              <a:rPr lang="en-US" sz="1000" dirty="0">
                <a:latin typeface="Consolas" panose="020B0609020204030204" pitchFamily="49" charset="0"/>
                <a:cs typeface="Consolas" panose="020B0609020204030204" pitchFamily="49" charset="0"/>
              </a:rPr>
              <a:t>" : "A/C",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"ANCESTRAL_ALLELE" : "A",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"CLINICAL" : ["Prostate Cancer", "Breast Cancer", "Parkinson's Disease", "Type II Diabetes", "Ischemic Stroke",</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"Autoimmune Disease", "Systolic Blood Pressure", "Body Mass Index", "Adult Height", "Birth Weight",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"Rheumatoid </a:t>
            </a:r>
            <a:r>
              <a:rPr lang="en-US" sz="1000" dirty="0" err="1">
                <a:latin typeface="Consolas" panose="020B0609020204030204" pitchFamily="49" charset="0"/>
                <a:cs typeface="Consolas" panose="020B0609020204030204" pitchFamily="49" charset="0"/>
              </a:rPr>
              <a:t>Arthitis</a:t>
            </a:r>
            <a:r>
              <a:rPr lang="en-US" sz="1000" dirty="0">
                <a:latin typeface="Consolas" panose="020B0609020204030204" pitchFamily="49" charset="0"/>
                <a:cs typeface="Consolas" panose="020B0609020204030204" pitchFamily="49" charset="0"/>
              </a:rPr>
              <a:t>", "Nephropathy", "Asthma"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"MAP" :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"PREVIOUS_GENE" : "PGBD3P2",</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"NEXT_GENE" : "HPRTP2",</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"POPULATION_SAMPLES" :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{"NAME" : "ACB", "T" : </a:t>
            </a:r>
            <a:r>
              <a:rPr lang="en-US" sz="1000" dirty="0">
                <a:solidFill>
                  <a:schemeClr val="accent1"/>
                </a:solidFill>
                <a:latin typeface="Consolas" panose="020B0609020204030204" pitchFamily="49" charset="0"/>
                <a:cs typeface="Consolas" panose="020B0609020204030204" pitchFamily="49" charset="0"/>
              </a:rPr>
              <a:t>0.8438</a:t>
            </a:r>
            <a:r>
              <a:rPr lang="en-US" sz="1000" dirty="0">
                <a:latin typeface="Consolas" panose="020B0609020204030204" pitchFamily="49" charset="0"/>
                <a:cs typeface="Consolas" panose="020B0609020204030204" pitchFamily="49" charset="0"/>
              </a:rPr>
              <a:t>, "G" : </a:t>
            </a:r>
            <a:r>
              <a:rPr lang="en-US" sz="1000" dirty="0">
                <a:solidFill>
                  <a:schemeClr val="accent1"/>
                </a:solidFill>
                <a:latin typeface="Consolas" panose="020B0609020204030204" pitchFamily="49" charset="0"/>
                <a:cs typeface="Consolas" panose="020B0609020204030204" pitchFamily="49" charset="0"/>
              </a:rPr>
              <a:t>0.1563</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{"NAME" : "ASW", "T" : </a:t>
            </a:r>
            <a:r>
              <a:rPr lang="en-US" sz="1000" dirty="0">
                <a:solidFill>
                  <a:schemeClr val="accent1"/>
                </a:solidFill>
                <a:latin typeface="Consolas" panose="020B0609020204030204" pitchFamily="49" charset="0"/>
                <a:cs typeface="Consolas" panose="020B0609020204030204" pitchFamily="49" charset="0"/>
              </a:rPr>
              <a:t>0.8033</a:t>
            </a:r>
            <a:r>
              <a:rPr lang="en-US" sz="1000" dirty="0">
                <a:latin typeface="Consolas" panose="020B0609020204030204" pitchFamily="49" charset="0"/>
                <a:cs typeface="Consolas" panose="020B0609020204030204" pitchFamily="49" charset="0"/>
              </a:rPr>
              <a:t>, "G" : </a:t>
            </a:r>
            <a:r>
              <a:rPr lang="en-US" sz="1000" dirty="0">
                <a:solidFill>
                  <a:schemeClr val="accent1"/>
                </a:solidFill>
                <a:latin typeface="Consolas" panose="020B0609020204030204" pitchFamily="49" charset="0"/>
                <a:cs typeface="Consolas" panose="020B0609020204030204" pitchFamily="49" charset="0"/>
              </a:rPr>
              <a:t>0.1967</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{"NAME" : "BEB", "T" : </a:t>
            </a:r>
            <a:r>
              <a:rPr lang="en-US" sz="1000" dirty="0">
                <a:solidFill>
                  <a:schemeClr val="accent1"/>
                </a:solidFill>
                <a:latin typeface="Consolas" panose="020B0609020204030204" pitchFamily="49" charset="0"/>
                <a:cs typeface="Consolas" panose="020B0609020204030204" pitchFamily="49" charset="0"/>
              </a:rPr>
              <a:t>0.5988</a:t>
            </a:r>
            <a:r>
              <a:rPr lang="en-US" sz="1000" dirty="0">
                <a:latin typeface="Consolas" panose="020B0609020204030204" pitchFamily="49" charset="0"/>
                <a:cs typeface="Consolas" panose="020B0609020204030204" pitchFamily="49" charset="0"/>
              </a:rPr>
              <a:t>, "G" : </a:t>
            </a:r>
            <a:r>
              <a:rPr lang="en-US" sz="1000" dirty="0">
                <a:solidFill>
                  <a:schemeClr val="accent1"/>
                </a:solidFill>
                <a:latin typeface="Consolas" panose="020B0609020204030204" pitchFamily="49" charset="0"/>
                <a:cs typeface="Consolas" panose="020B0609020204030204" pitchFamily="49" charset="0"/>
              </a:rPr>
              <a:t>0.4012</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{"NAME" : "CEU", "T" : </a:t>
            </a:r>
            <a:r>
              <a:rPr lang="en-US" sz="1000" dirty="0">
                <a:solidFill>
                  <a:schemeClr val="accent1"/>
                </a:solidFill>
                <a:latin typeface="Consolas" panose="020B0609020204030204" pitchFamily="49" charset="0"/>
                <a:cs typeface="Consolas" panose="020B0609020204030204" pitchFamily="49" charset="0"/>
              </a:rPr>
              <a:t>0.7677</a:t>
            </a:r>
            <a:r>
              <a:rPr lang="en-US" sz="1000" dirty="0">
                <a:latin typeface="Consolas" panose="020B0609020204030204" pitchFamily="49" charset="0"/>
                <a:cs typeface="Consolas" panose="020B0609020204030204" pitchFamily="49" charset="0"/>
              </a:rPr>
              <a:t>, "G" : </a:t>
            </a:r>
            <a:r>
              <a:rPr lang="en-US" sz="1000" dirty="0">
                <a:solidFill>
                  <a:schemeClr val="accent1"/>
                </a:solidFill>
                <a:latin typeface="Consolas" panose="020B0609020204030204" pitchFamily="49" charset="0"/>
                <a:cs typeface="Consolas" panose="020B0609020204030204" pitchFamily="49" charset="0"/>
              </a:rPr>
              <a:t>0.2323</a:t>
            </a: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{"NAME" : "CHB", "T" : </a:t>
            </a:r>
            <a:r>
              <a:rPr lang="en-US" sz="1000" dirty="0">
                <a:solidFill>
                  <a:schemeClr val="accent1"/>
                </a:solidFill>
                <a:latin typeface="Consolas" panose="020B0609020204030204" pitchFamily="49" charset="0"/>
                <a:cs typeface="Consolas" panose="020B0609020204030204" pitchFamily="49" charset="0"/>
              </a:rPr>
              <a:t>0.6602</a:t>
            </a:r>
            <a:r>
              <a:rPr lang="en-US" sz="1000" dirty="0">
                <a:latin typeface="Consolas" panose="020B0609020204030204" pitchFamily="49" charset="0"/>
                <a:cs typeface="Consolas" panose="020B0609020204030204" pitchFamily="49" charset="0"/>
              </a:rPr>
              <a:t>, "G" : </a:t>
            </a:r>
            <a:r>
              <a:rPr lang="en-US" sz="1000" dirty="0">
                <a:solidFill>
                  <a:schemeClr val="accent1"/>
                </a:solidFill>
                <a:latin typeface="Consolas" panose="020B0609020204030204" pitchFamily="49" charset="0"/>
                <a:cs typeface="Consolas" panose="020B0609020204030204" pitchFamily="49" charset="0"/>
              </a:rPr>
              <a:t>0.3398</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{"NAME" : "CHS", "T" : </a:t>
            </a:r>
            <a:r>
              <a:rPr lang="en-US" sz="1000" dirty="0">
                <a:solidFill>
                  <a:schemeClr val="accent1"/>
                </a:solidFill>
                <a:latin typeface="Consolas" panose="020B0609020204030204" pitchFamily="49" charset="0"/>
                <a:cs typeface="Consolas" panose="020B0609020204030204" pitchFamily="49" charset="0"/>
              </a:rPr>
              <a:t>0.6810</a:t>
            </a:r>
            <a:r>
              <a:rPr lang="en-US" sz="1000" dirty="0">
                <a:latin typeface="Consolas" panose="020B0609020204030204" pitchFamily="49" charset="0"/>
                <a:cs typeface="Consolas" panose="020B0609020204030204" pitchFamily="49" charset="0"/>
              </a:rPr>
              <a:t>, "G" : </a:t>
            </a:r>
            <a:r>
              <a:rPr lang="en-US" sz="1000" dirty="0">
                <a:solidFill>
                  <a:schemeClr val="accent1"/>
                </a:solidFill>
                <a:latin typeface="Consolas" panose="020B0609020204030204" pitchFamily="49" charset="0"/>
                <a:cs typeface="Consolas" panose="020B0609020204030204" pitchFamily="49" charset="0"/>
              </a:rPr>
              <a:t>0.3190</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"SEQUENCE" :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allelePos</a:t>
            </a:r>
            <a:r>
              <a:rPr lang="en-US" sz="1000" dirty="0">
                <a:latin typeface="Consolas" panose="020B0609020204030204" pitchFamily="49" charset="0"/>
                <a:cs typeface="Consolas" panose="020B0609020204030204" pitchFamily="49" charset="0"/>
              </a:rPr>
              <a:t>" : </a:t>
            </a:r>
            <a:r>
              <a:rPr lang="en-US" sz="1000" dirty="0">
                <a:solidFill>
                  <a:schemeClr val="accent1"/>
                </a:solidFill>
                <a:latin typeface="Consolas" panose="020B0609020204030204" pitchFamily="49" charset="0"/>
                <a:cs typeface="Consolas" panose="020B0609020204030204" pitchFamily="49" charset="0"/>
              </a:rPr>
              <a:t>9755</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totalLen</a:t>
            </a:r>
            <a:r>
              <a:rPr lang="en-US" sz="1000" dirty="0">
                <a:latin typeface="Consolas" panose="020B0609020204030204" pitchFamily="49" charset="0"/>
                <a:cs typeface="Consolas" panose="020B0609020204030204" pitchFamily="49" charset="0"/>
              </a:rPr>
              <a:t>" : </a:t>
            </a:r>
            <a:r>
              <a:rPr lang="en-US" sz="1000" dirty="0">
                <a:solidFill>
                  <a:schemeClr val="accent1"/>
                </a:solidFill>
                <a:latin typeface="Consolas" panose="020B0609020204030204" pitchFamily="49" charset="0"/>
                <a:cs typeface="Consolas" panose="020B0609020204030204" pitchFamily="49" charset="0"/>
              </a:rPr>
              <a:t>10281</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taxid</a:t>
            </a:r>
            <a:r>
              <a:rPr lang="en-US" sz="1000" dirty="0">
                <a:latin typeface="Consolas" panose="020B0609020204030204" pitchFamily="49" charset="0"/>
                <a:cs typeface="Consolas" panose="020B0609020204030204" pitchFamily="49" charset="0"/>
              </a:rPr>
              <a:t>" : </a:t>
            </a:r>
            <a:r>
              <a:rPr lang="en-US" sz="1000" dirty="0">
                <a:solidFill>
                  <a:schemeClr val="accent1"/>
                </a:solidFill>
                <a:latin typeface="Consolas" panose="020B0609020204030204" pitchFamily="49" charset="0"/>
                <a:cs typeface="Consolas" panose="020B0609020204030204" pitchFamily="49" charset="0"/>
              </a:rPr>
              <a:t>9606</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snpClass</a:t>
            </a:r>
            <a:r>
              <a:rPr lang="en-US" sz="1000" dirty="0">
                <a:latin typeface="Consolas" panose="020B0609020204030204" pitchFamily="49" charset="0"/>
                <a:cs typeface="Consolas" panose="020B0609020204030204" pitchFamily="49" charset="0"/>
              </a:rPr>
              <a:t>" : </a:t>
            </a:r>
            <a:r>
              <a:rPr lang="en-US" sz="1000" dirty="0">
                <a:solidFill>
                  <a:schemeClr val="accent1"/>
                </a:solidFill>
                <a:latin typeface="Consolas" panose="020B0609020204030204" pitchFamily="49" charset="0"/>
                <a:cs typeface="Consolas" panose="020B0609020204030204" pitchFamily="49" charset="0"/>
              </a:rPr>
              <a:t>1</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"alleles" : "A/C",</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mol</a:t>
            </a:r>
            <a:r>
              <a:rPr lang="en-US" sz="1000" dirty="0">
                <a:latin typeface="Consolas" panose="020B0609020204030204" pitchFamily="49" charset="0"/>
                <a:cs typeface="Consolas" panose="020B0609020204030204" pitchFamily="49" charset="0"/>
              </a:rPr>
              <a:t>" : "</a:t>
            </a:r>
            <a:r>
              <a:rPr lang="en-US" sz="1000" dirty="0" err="1">
                <a:latin typeface="Consolas" panose="020B0609020204030204" pitchFamily="49" charset="0"/>
                <a:cs typeface="Consolas" panose="020B0609020204030204" pitchFamily="49" charset="0"/>
              </a:rPr>
              <a:t>Genoic</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"build" : </a:t>
            </a:r>
            <a:r>
              <a:rPr lang="en-US" sz="1000" dirty="0">
                <a:solidFill>
                  <a:schemeClr val="accent1"/>
                </a:solidFill>
                <a:latin typeface="Consolas" panose="020B0609020204030204" pitchFamily="49" charset="0"/>
                <a:cs typeface="Consolas" panose="020B0609020204030204" pitchFamily="49" charset="0"/>
              </a:rPr>
              <a:t>150</a:t>
            </a:r>
            <a:r>
              <a:rPr lang="en-US" sz="1000" dirty="0">
                <a:latin typeface="Consolas" panose="020B0609020204030204" pitchFamily="49" charset="0"/>
                <a:cs typeface="Consolas" panose="020B0609020204030204" pitchFamily="49" charset="0"/>
              </a:rPr>
              <a: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seq</a:t>
            </a:r>
            <a:r>
              <a:rPr lang="en-US" sz="1000" dirty="0">
                <a:latin typeface="Consolas" panose="020B0609020204030204" pitchFamily="49" charset="0"/>
                <a:cs typeface="Consolas" panose="020B0609020204030204" pitchFamily="49" charset="0"/>
              </a:rPr>
              <a:t>" : "AATACTGATT ATGGGAAACC CTCTGAAAGT ATATAAACAA GGGTTCTCAA CCTGGCTACA ATGGTTGAGT</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CATCCTTCTG GAAGGTTTTA TGGTGTCATA GCAGAATTCT AAAACACATG TATGAATAAC TTTAGAAAAG</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TTAAGCACTC CCTCCTACTG AGAGTCACCA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	   }</a:t>
            </a:r>
            <a:br>
              <a:rPr lang="en-US" sz="1000" dirty="0">
                <a:latin typeface="Consolas" panose="020B0609020204030204" pitchFamily="49" charset="0"/>
                <a:cs typeface="Consolas" panose="020B0609020204030204" pitchFamily="49" charset="0"/>
              </a:rPr>
            </a:br>
            <a:r>
              <a:rPr lang="en-US" sz="1000" dirty="0">
                <a:latin typeface="Consolas" panose="020B0609020204030204" pitchFamily="49" charset="0"/>
                <a:cs typeface="Consolas" panose="020B0609020204030204" pitchFamily="49" charset="0"/>
              </a:rPr>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42362"/>
          <a:stretch/>
        </p:blipFill>
        <p:spPr>
          <a:xfrm>
            <a:off x="3771939" y="65294"/>
            <a:ext cx="5232723" cy="581106"/>
          </a:xfrm>
          <a:prstGeom prst="rect">
            <a:avLst/>
          </a:prstGeom>
        </p:spPr>
      </p:pic>
      <p:sp>
        <p:nvSpPr>
          <p:cNvPr id="6" name="Rectangle 5"/>
          <p:cNvSpPr/>
          <p:nvPr/>
        </p:nvSpPr>
        <p:spPr>
          <a:xfrm>
            <a:off x="3852333" y="1309455"/>
            <a:ext cx="5112635" cy="307777"/>
          </a:xfrm>
          <a:prstGeom prst="rect">
            <a:avLst/>
          </a:prstGeom>
        </p:spPr>
        <p:txBody>
          <a:bodyPr wrap="square">
            <a:spAutoFit/>
          </a:bodyPr>
          <a:lstStyle/>
          <a:p>
            <a:r>
              <a:rPr lang="en-US" sz="1400" dirty="0">
                <a:solidFill>
                  <a:schemeClr val="tx2"/>
                </a:solidFill>
                <a:latin typeface="Comic Sans MS" panose="030F0702030302020204" pitchFamily="66" charset="0"/>
              </a:rPr>
              <a:t>Goal:  Bring all this data together for further analysis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7446"/>
          <a:stretch/>
        </p:blipFill>
        <p:spPr>
          <a:xfrm>
            <a:off x="5141376" y="646400"/>
            <a:ext cx="3863286" cy="581106"/>
          </a:xfrm>
          <a:prstGeom prst="rect">
            <a:avLst/>
          </a:prstGeom>
        </p:spPr>
      </p:pic>
      <p:sp>
        <p:nvSpPr>
          <p:cNvPr id="9" name="Rectangle 8"/>
          <p:cNvSpPr/>
          <p:nvPr/>
        </p:nvSpPr>
        <p:spPr>
          <a:xfrm>
            <a:off x="2489200" y="264966"/>
            <a:ext cx="1124667" cy="369332"/>
          </a:xfrm>
          <a:prstGeom prst="rect">
            <a:avLst/>
          </a:prstGeom>
        </p:spPr>
        <p:txBody>
          <a:bodyPr wrap="none">
            <a:spAutoFit/>
          </a:bodyPr>
          <a:lstStyle/>
          <a:p>
            <a:r>
              <a:rPr lang="en-US" dirty="0">
                <a:solidFill>
                  <a:srgbClr val="8DB375"/>
                </a:solidFill>
              </a:rPr>
              <a:t>INT LONG</a:t>
            </a:r>
            <a:endParaRPr lang="en-US" dirty="0"/>
          </a:p>
        </p:txBody>
      </p:sp>
      <p:sp>
        <p:nvSpPr>
          <p:cNvPr id="10" name="Rectangle 9"/>
          <p:cNvSpPr/>
          <p:nvPr/>
        </p:nvSpPr>
        <p:spPr>
          <a:xfrm>
            <a:off x="2513434" y="668347"/>
            <a:ext cx="1091966" cy="369332"/>
          </a:xfrm>
          <a:prstGeom prst="rect">
            <a:avLst/>
          </a:prstGeom>
        </p:spPr>
        <p:txBody>
          <a:bodyPr wrap="none">
            <a:spAutoFit/>
          </a:bodyPr>
          <a:lstStyle/>
          <a:p>
            <a:r>
              <a:rPr lang="en-US" dirty="0">
                <a:solidFill>
                  <a:srgbClr val="8DB375"/>
                </a:solidFill>
              </a:rPr>
              <a:t>DECIMAL</a:t>
            </a:r>
            <a:endParaRPr lang="en-US" dirty="0"/>
          </a:p>
        </p:txBody>
      </p:sp>
      <p:sp>
        <p:nvSpPr>
          <p:cNvPr id="11" name="Rectangle 10"/>
          <p:cNvSpPr/>
          <p:nvPr/>
        </p:nvSpPr>
        <p:spPr>
          <a:xfrm>
            <a:off x="3051533" y="1624190"/>
            <a:ext cx="936475" cy="369332"/>
          </a:xfrm>
          <a:prstGeom prst="rect">
            <a:avLst/>
          </a:prstGeom>
        </p:spPr>
        <p:txBody>
          <a:bodyPr wrap="none">
            <a:spAutoFit/>
          </a:bodyPr>
          <a:lstStyle/>
          <a:p>
            <a:r>
              <a:rPr lang="en-US" dirty="0">
                <a:solidFill>
                  <a:srgbClr val="8DB375"/>
                </a:solidFill>
              </a:rPr>
              <a:t>STRING</a:t>
            </a:r>
            <a:endParaRPr lang="en-US" dirty="0"/>
          </a:p>
        </p:txBody>
      </p:sp>
      <p:sp>
        <p:nvSpPr>
          <p:cNvPr id="12" name="Rectangle 11"/>
          <p:cNvSpPr/>
          <p:nvPr/>
        </p:nvSpPr>
        <p:spPr>
          <a:xfrm>
            <a:off x="3177305" y="2055855"/>
            <a:ext cx="873124" cy="369332"/>
          </a:xfrm>
          <a:prstGeom prst="rect">
            <a:avLst/>
          </a:prstGeom>
        </p:spPr>
        <p:txBody>
          <a:bodyPr wrap="none">
            <a:spAutoFit/>
          </a:bodyPr>
          <a:lstStyle/>
          <a:p>
            <a:r>
              <a:rPr lang="en-US" dirty="0">
                <a:solidFill>
                  <a:srgbClr val="8DB375"/>
                </a:solidFill>
              </a:rPr>
              <a:t>ARRAY</a:t>
            </a:r>
            <a:endParaRPr lang="en-US" dirty="0"/>
          </a:p>
        </p:txBody>
      </p:sp>
      <p:cxnSp>
        <p:nvCxnSpPr>
          <p:cNvPr id="14" name="Elbow Connector 13"/>
          <p:cNvCxnSpPr/>
          <p:nvPr/>
        </p:nvCxnSpPr>
        <p:spPr>
          <a:xfrm rot="10800000">
            <a:off x="1701800" y="280603"/>
            <a:ext cx="787400" cy="169028"/>
          </a:xfrm>
          <a:prstGeom prst="bentConnector3">
            <a:avLst/>
          </a:prstGeom>
          <a:ln w="28575">
            <a:solidFill>
              <a:srgbClr val="8DB37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820334" y="736601"/>
            <a:ext cx="701567" cy="99478"/>
          </a:xfrm>
          <a:prstGeom prst="straightConnector1">
            <a:avLst/>
          </a:prstGeom>
          <a:ln w="28575">
            <a:solidFill>
              <a:srgbClr val="8DB37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2349966" y="1682820"/>
            <a:ext cx="701567" cy="99478"/>
          </a:xfrm>
          <a:prstGeom prst="straightConnector1">
            <a:avLst/>
          </a:prstGeom>
          <a:ln w="28575">
            <a:solidFill>
              <a:srgbClr val="8DB37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708634" y="1949917"/>
            <a:ext cx="491766" cy="290604"/>
          </a:xfrm>
          <a:prstGeom prst="straightConnector1">
            <a:avLst/>
          </a:prstGeom>
          <a:ln w="28575">
            <a:solidFill>
              <a:srgbClr val="8DB375"/>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792085" y="3673099"/>
            <a:ext cx="2561868" cy="646331"/>
          </a:xfrm>
          <a:prstGeom prst="rect">
            <a:avLst/>
          </a:prstGeom>
        </p:spPr>
        <p:txBody>
          <a:bodyPr wrap="square">
            <a:spAutoFit/>
          </a:bodyPr>
          <a:lstStyle/>
          <a:p>
            <a:r>
              <a:rPr lang="en-US" dirty="0">
                <a:solidFill>
                  <a:srgbClr val="8DB375"/>
                </a:solidFill>
              </a:rPr>
              <a:t>Fields can contain an array of sub-documents</a:t>
            </a:r>
            <a:endParaRPr lang="en-US" dirty="0"/>
          </a:p>
        </p:txBody>
      </p:sp>
      <p:sp>
        <p:nvSpPr>
          <p:cNvPr id="24" name="Right Brace 23"/>
          <p:cNvSpPr/>
          <p:nvPr/>
        </p:nvSpPr>
        <p:spPr>
          <a:xfrm>
            <a:off x="5477933" y="3445931"/>
            <a:ext cx="321734" cy="1100669"/>
          </a:xfrm>
          <a:prstGeom prst="rightBrace">
            <a:avLst>
              <a:gd name="adj1" fmla="val 34649"/>
              <a:gd name="adj2" fmla="val 50000"/>
            </a:avLst>
          </a:prstGeom>
          <a:ln w="28575">
            <a:solidFill>
              <a:srgbClr val="8DB375"/>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378089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45720" indent="0">
              <a:buNone/>
            </a:pPr>
            <a:r>
              <a:rPr lang="en-US" sz="1800" dirty="0"/>
              <a:t>{</a:t>
            </a:r>
            <a:r>
              <a:rPr lang="en-US" sz="1800" dirty="0" err="1"/>
              <a:t>HapMap</a:t>
            </a:r>
            <a:r>
              <a:rPr lang="en-US" sz="1800" dirty="0"/>
              <a:t>}</a:t>
            </a:r>
          </a:p>
          <a:p>
            <a:r>
              <a:rPr lang="en-US" sz="1800" dirty="0">
                <a:solidFill>
                  <a:srgbClr val="658D4D"/>
                </a:solidFill>
              </a:rPr>
              <a:t>EMBED:  </a:t>
            </a:r>
            <a:r>
              <a:rPr lang="en-US" sz="1800" dirty="0"/>
              <a:t>SNP, annotations, populations, p-values, effective size, phenotype, study</a:t>
            </a:r>
          </a:p>
          <a:p>
            <a:r>
              <a:rPr lang="en-US" sz="1800" dirty="0">
                <a:solidFill>
                  <a:srgbClr val="658D4D"/>
                </a:solidFill>
              </a:rPr>
              <a:t>$lookup</a:t>
            </a:r>
            <a:r>
              <a:rPr lang="en-US" sz="1800" dirty="0">
                <a:solidFill>
                  <a:srgbClr val="8DB375"/>
                </a:solidFill>
              </a:rPr>
              <a:t>:  </a:t>
            </a:r>
            <a:r>
              <a:rPr lang="en-US" sz="1800" dirty="0"/>
              <a:t>genes, mRNA, clinical conditions</a:t>
            </a:r>
          </a:p>
          <a:p>
            <a:r>
              <a:rPr lang="en-US" sz="1800" dirty="0">
                <a:solidFill>
                  <a:srgbClr val="658D4D"/>
                </a:solidFill>
              </a:rPr>
              <a:t>$</a:t>
            </a:r>
            <a:r>
              <a:rPr lang="en-US" sz="1800" dirty="0" err="1">
                <a:solidFill>
                  <a:srgbClr val="658D4D"/>
                </a:solidFill>
              </a:rPr>
              <a:t>graphlookup</a:t>
            </a:r>
            <a:r>
              <a:rPr lang="en-US" sz="1800" dirty="0">
                <a:solidFill>
                  <a:srgbClr val="658D4D"/>
                </a:solidFill>
              </a:rPr>
              <a:t>:  </a:t>
            </a:r>
            <a:r>
              <a:rPr lang="en-US" sz="1800" dirty="0"/>
              <a:t>gene &amp; disease associations</a:t>
            </a:r>
          </a:p>
          <a:p>
            <a:r>
              <a:rPr lang="en-US" sz="1800" dirty="0">
                <a:solidFill>
                  <a:srgbClr val="658D4D"/>
                </a:solidFill>
              </a:rPr>
              <a:t>$bucket/$facet: </a:t>
            </a:r>
            <a:r>
              <a:rPr lang="en-US" sz="1800" dirty="0"/>
              <a:t>clinical conditions, phenotypes</a:t>
            </a:r>
          </a:p>
          <a:p>
            <a:r>
              <a:rPr lang="en-US" sz="1800" dirty="0">
                <a:solidFill>
                  <a:srgbClr val="658D4D"/>
                </a:solidFill>
              </a:rPr>
              <a:t>$</a:t>
            </a:r>
            <a:r>
              <a:rPr lang="en-US" sz="1800" dirty="0" err="1">
                <a:solidFill>
                  <a:srgbClr val="658D4D"/>
                </a:solidFill>
              </a:rPr>
              <a:t>textsearch</a:t>
            </a:r>
            <a:r>
              <a:rPr lang="en-US" sz="1800" dirty="0">
                <a:solidFill>
                  <a:srgbClr val="658D4D"/>
                </a:solidFill>
              </a:rPr>
              <a:t>: </a:t>
            </a:r>
            <a:r>
              <a:rPr lang="en-US" sz="1800" dirty="0"/>
              <a:t>scientific articles</a:t>
            </a:r>
          </a:p>
          <a:p>
            <a:r>
              <a:rPr lang="en-US" sz="1800" dirty="0">
                <a:solidFill>
                  <a:srgbClr val="658D4D"/>
                </a:solidFill>
              </a:rPr>
              <a:t>$</a:t>
            </a:r>
            <a:r>
              <a:rPr lang="en-US" sz="1800" dirty="0" err="1">
                <a:solidFill>
                  <a:srgbClr val="658D4D"/>
                </a:solidFill>
              </a:rPr>
              <a:t>geoNear</a:t>
            </a:r>
            <a:r>
              <a:rPr lang="en-US" sz="1800" dirty="0">
                <a:solidFill>
                  <a:srgbClr val="658D4D"/>
                </a:solidFill>
              </a:rPr>
              <a:t>: </a:t>
            </a:r>
            <a:r>
              <a:rPr lang="en-US" sz="1800" dirty="0"/>
              <a:t>populations, epidemiology</a:t>
            </a:r>
          </a:p>
          <a:p>
            <a:r>
              <a:rPr lang="en-US" sz="1800" dirty="0">
                <a:solidFill>
                  <a:srgbClr val="658D4D"/>
                </a:solidFill>
              </a:rPr>
              <a:t>$</a:t>
            </a:r>
            <a:r>
              <a:rPr lang="en-US" sz="1800" dirty="0" err="1">
                <a:solidFill>
                  <a:srgbClr val="658D4D"/>
                </a:solidFill>
              </a:rPr>
              <a:t>mapreduce</a:t>
            </a:r>
            <a:r>
              <a:rPr lang="en-US" sz="1800" dirty="0">
                <a:solidFill>
                  <a:srgbClr val="658D4D"/>
                </a:solidFill>
              </a:rPr>
              <a:t>: </a:t>
            </a:r>
            <a:r>
              <a:rPr lang="en-US" sz="1800" dirty="0"/>
              <a:t>depth of coverage, </a:t>
            </a:r>
            <a:br>
              <a:rPr lang="en-US" sz="1800" dirty="0"/>
            </a:br>
            <a:r>
              <a:rPr lang="en-US" sz="1800" dirty="0"/>
              <a:t>                        Bayesian estimation, etc.</a:t>
            </a:r>
            <a:br>
              <a:rPr lang="en-US" sz="1800" dirty="0"/>
            </a:br>
            <a:endParaRPr lang="en-US" sz="1800" dirty="0"/>
          </a:p>
          <a:p>
            <a:r>
              <a:rPr lang="en-US" sz="1800" dirty="0"/>
              <a:t>You still need to think about schema design.</a:t>
            </a:r>
            <a:br>
              <a:rPr lang="en-US" sz="1800" dirty="0"/>
            </a:br>
            <a:r>
              <a:rPr lang="en-US" sz="1800" dirty="0"/>
              <a:t>There could be other information that you will</a:t>
            </a:r>
            <a:br>
              <a:rPr lang="en-US" sz="1800" dirty="0"/>
            </a:br>
            <a:r>
              <a:rPr lang="en-US" sz="1800" dirty="0"/>
              <a:t>want to look up.</a:t>
            </a:r>
          </a:p>
          <a:p>
            <a:endParaRPr lang="en-US" sz="1800" dirty="0"/>
          </a:p>
        </p:txBody>
      </p:sp>
      <p:sp>
        <p:nvSpPr>
          <p:cNvPr id="4" name="Title 3"/>
          <p:cNvSpPr>
            <a:spLocks noGrp="1"/>
          </p:cNvSpPr>
          <p:nvPr>
            <p:ph type="title"/>
          </p:nvPr>
        </p:nvSpPr>
        <p:spPr/>
        <p:txBody>
          <a:bodyPr/>
          <a:lstStyle/>
          <a:p>
            <a:r>
              <a:rPr lang="en-US" dirty="0"/>
              <a:t>Aggregation Framework</a:t>
            </a:r>
            <a:br>
              <a:rPr lang="en-US" dirty="0"/>
            </a:br>
            <a:r>
              <a:rPr lang="en-US" dirty="0"/>
              <a:t>Allows Queries across Collections</a:t>
            </a:r>
          </a:p>
        </p:txBody>
      </p:sp>
      <p:graphicFrame>
        <p:nvGraphicFramePr>
          <p:cNvPr id="2" name="Diagram 1"/>
          <p:cNvGraphicFramePr/>
          <p:nvPr>
            <p:extLst>
              <p:ext uri="{D42A27DB-BD31-4B8C-83A1-F6EECF244321}">
                <p14:modId xmlns:p14="http://schemas.microsoft.com/office/powerpoint/2010/main" val="1415607341"/>
              </p:ext>
            </p:extLst>
          </p:nvPr>
        </p:nvGraphicFramePr>
        <p:xfrm>
          <a:off x="4707467" y="2971799"/>
          <a:ext cx="5342466" cy="3564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71176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Use Case #2:</a:t>
            </a:r>
            <a:br>
              <a:rPr lang="en-US" dirty="0"/>
            </a:br>
            <a:r>
              <a:rPr lang="en-US" dirty="0"/>
              <a:t>Vehicular Situation Awareness</a:t>
            </a:r>
            <a:br>
              <a:rPr lang="en-US" dirty="0"/>
            </a:br>
            <a:br>
              <a:rPr lang="en-US" dirty="0"/>
            </a:br>
            <a:endParaRPr lang="en-US" sz="1000" dirty="0"/>
          </a:p>
        </p:txBody>
      </p:sp>
      <p:sp>
        <p:nvSpPr>
          <p:cNvPr id="2" name="Rectangle 1"/>
          <p:cNvSpPr/>
          <p:nvPr/>
        </p:nvSpPr>
        <p:spPr>
          <a:xfrm>
            <a:off x="715434" y="6150802"/>
            <a:ext cx="7713133" cy="276999"/>
          </a:xfrm>
          <a:prstGeom prst="rect">
            <a:avLst/>
          </a:prstGeom>
          <a:solidFill>
            <a:srgbClr val="FFFFFF">
              <a:alpha val="69804"/>
            </a:srgbClr>
          </a:solidFill>
        </p:spPr>
        <p:txBody>
          <a:bodyPr wrap="square">
            <a:spAutoFit/>
          </a:bodyPr>
          <a:lstStyle/>
          <a:p>
            <a:pPr algn="ctr"/>
            <a:r>
              <a:rPr lang="en-US" sz="1200" dirty="0"/>
              <a:t>https://www.bearingpoint.com/en/our-success/thought-leadership/situational-awareness-and-the-city-of-chicago/</a:t>
            </a:r>
          </a:p>
        </p:txBody>
      </p:sp>
    </p:spTree>
    <p:extLst>
      <p:ext uri="{BB962C8B-B14F-4D97-AF65-F5344CB8AC3E}">
        <p14:creationId xmlns:p14="http://schemas.microsoft.com/office/powerpoint/2010/main" val="2459090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For self driving cars, transportation networks…</a:t>
            </a:r>
          </a:p>
        </p:txBody>
      </p:sp>
      <p:sp>
        <p:nvSpPr>
          <p:cNvPr id="3" name="Title 2"/>
          <p:cNvSpPr>
            <a:spLocks noGrp="1"/>
          </p:cNvSpPr>
          <p:nvPr>
            <p:ph type="title"/>
          </p:nvPr>
        </p:nvSpPr>
        <p:spPr/>
        <p:txBody>
          <a:bodyPr/>
          <a:lstStyle/>
          <a:p>
            <a:r>
              <a:rPr lang="en-US" dirty="0"/>
              <a:t>Many Data Sources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33" y="1130432"/>
            <a:ext cx="9144000" cy="6036469"/>
          </a:xfrm>
          <a:prstGeom prst="rect">
            <a:avLst/>
          </a:prstGeom>
        </p:spPr>
      </p:pic>
      <p:sp>
        <p:nvSpPr>
          <p:cNvPr id="5" name="TextBox 4"/>
          <p:cNvSpPr txBox="1"/>
          <p:nvPr/>
        </p:nvSpPr>
        <p:spPr>
          <a:xfrm rot="202279">
            <a:off x="2899954" y="5419646"/>
            <a:ext cx="4362995" cy="784830"/>
          </a:xfrm>
          <a:prstGeom prst="rect">
            <a:avLst/>
          </a:prstGeom>
          <a:noFill/>
        </p:spPr>
        <p:txBody>
          <a:bodyPr wrap="square" rtlCol="0">
            <a:spAutoFit/>
          </a:bodyPr>
          <a:lstStyle/>
          <a:p>
            <a:pPr algn="ctr">
              <a:lnSpc>
                <a:spcPts val="1800"/>
              </a:lnSpc>
            </a:pPr>
            <a:r>
              <a:rPr lang="en-US" sz="1600" b="0" dirty="0">
                <a:solidFill>
                  <a:schemeClr val="tx2"/>
                </a:solidFill>
                <a:latin typeface="Comic Sans MS" panose="030F0702030302020204" pitchFamily="66" charset="0"/>
              </a:rPr>
              <a:t>New data sources could appear at any time.  Who wants to have a constantly changing relational DB model?</a:t>
            </a:r>
          </a:p>
        </p:txBody>
      </p:sp>
    </p:spTree>
    <p:extLst>
      <p:ext uri="{BB962C8B-B14F-4D97-AF65-F5344CB8AC3E}">
        <p14:creationId xmlns:p14="http://schemas.microsoft.com/office/powerpoint/2010/main" val="3879540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6713" b="7601"/>
          <a:stretch/>
        </p:blipFill>
        <p:spPr>
          <a:xfrm>
            <a:off x="86997" y="1600198"/>
            <a:ext cx="8980548" cy="5080000"/>
          </a:xfrm>
        </p:spPr>
      </p:pic>
      <p:sp>
        <p:nvSpPr>
          <p:cNvPr id="3" name="Title 2"/>
          <p:cNvSpPr>
            <a:spLocks noGrp="1"/>
          </p:cNvSpPr>
          <p:nvPr>
            <p:ph type="title"/>
          </p:nvPr>
        </p:nvSpPr>
        <p:spPr/>
        <p:txBody>
          <a:bodyPr/>
          <a:lstStyle/>
          <a:p>
            <a:r>
              <a:rPr lang="en-US" dirty="0"/>
              <a:t>Mapping data into a Data Frame</a:t>
            </a:r>
          </a:p>
        </p:txBody>
      </p:sp>
      <p:sp>
        <p:nvSpPr>
          <p:cNvPr id="5" name="TextBox 4"/>
          <p:cNvSpPr txBox="1"/>
          <p:nvPr/>
        </p:nvSpPr>
        <p:spPr>
          <a:xfrm rot="21007633">
            <a:off x="4478865" y="2404533"/>
            <a:ext cx="1395491" cy="553998"/>
          </a:xfrm>
          <a:prstGeom prst="rect">
            <a:avLst/>
          </a:prstGeom>
          <a:noFill/>
        </p:spPr>
        <p:txBody>
          <a:bodyPr wrap="square" rtlCol="0">
            <a:spAutoFit/>
          </a:bodyPr>
          <a:lstStyle/>
          <a:p>
            <a:pPr algn="ctr">
              <a:lnSpc>
                <a:spcPts val="1800"/>
              </a:lnSpc>
            </a:pPr>
            <a:r>
              <a:rPr lang="en-US" sz="1600" b="0" dirty="0">
                <a:solidFill>
                  <a:schemeClr val="tx2"/>
                </a:solidFill>
                <a:latin typeface="Comic Sans MS" panose="030F0702030302020204" pitchFamily="66" charset="0"/>
              </a:rPr>
              <a:t>Note Mongo Compass!</a:t>
            </a:r>
          </a:p>
        </p:txBody>
      </p:sp>
      <p:sp>
        <p:nvSpPr>
          <p:cNvPr id="6" name="TextBox 5"/>
          <p:cNvSpPr txBox="1"/>
          <p:nvPr/>
        </p:nvSpPr>
        <p:spPr>
          <a:xfrm>
            <a:off x="5176610" y="4501701"/>
            <a:ext cx="1226730" cy="1015663"/>
          </a:xfrm>
          <a:prstGeom prst="rect">
            <a:avLst/>
          </a:prstGeom>
          <a:noFill/>
        </p:spPr>
        <p:txBody>
          <a:bodyPr wrap="square" rtlCol="0">
            <a:spAutoFit/>
          </a:bodyPr>
          <a:lstStyle/>
          <a:p>
            <a:pPr algn="ctr">
              <a:lnSpc>
                <a:spcPts val="1800"/>
              </a:lnSpc>
            </a:pPr>
            <a:r>
              <a:rPr lang="en-US" sz="1400" b="0" dirty="0">
                <a:solidFill>
                  <a:srgbClr val="658D4D"/>
                </a:solidFill>
              </a:rPr>
              <a:t>Data frame using the </a:t>
            </a:r>
            <a:r>
              <a:rPr lang="en-US" sz="1400" b="0" dirty="0" err="1">
                <a:solidFill>
                  <a:srgbClr val="658D4D"/>
                </a:solidFill>
              </a:rPr>
              <a:t>MongoLite</a:t>
            </a:r>
            <a:r>
              <a:rPr lang="en-US" sz="1400" b="0" dirty="0">
                <a:solidFill>
                  <a:srgbClr val="658D4D"/>
                </a:solidFill>
              </a:rPr>
              <a:t> connector</a:t>
            </a:r>
          </a:p>
        </p:txBody>
      </p:sp>
      <p:cxnSp>
        <p:nvCxnSpPr>
          <p:cNvPr id="7" name="Straight Arrow Connector 6"/>
          <p:cNvCxnSpPr/>
          <p:nvPr/>
        </p:nvCxnSpPr>
        <p:spPr>
          <a:xfrm flipH="1" flipV="1">
            <a:off x="4684844" y="4930184"/>
            <a:ext cx="666089" cy="79348"/>
          </a:xfrm>
          <a:prstGeom prst="straightConnector1">
            <a:avLst/>
          </a:prstGeom>
          <a:ln w="28575">
            <a:solidFill>
              <a:srgbClr val="8DB3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101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ava Green">
  <a:themeElements>
    <a:clrScheme name="Custom 33">
      <a:dk1>
        <a:sysClr val="windowText" lastClr="000000"/>
      </a:dk1>
      <a:lt1>
        <a:sysClr val="window" lastClr="FFFFFF"/>
      </a:lt1>
      <a:dk2>
        <a:srgbClr val="860127"/>
      </a:dk2>
      <a:lt2>
        <a:srgbClr val="FABEC8"/>
      </a:lt2>
      <a:accent1>
        <a:srgbClr val="1F03EB"/>
      </a:accent1>
      <a:accent2>
        <a:srgbClr val="0070C0"/>
      </a:accent2>
      <a:accent3>
        <a:srgbClr val="A147C9"/>
      </a:accent3>
      <a:accent4>
        <a:srgbClr val="2E6C57"/>
      </a:accent4>
      <a:accent5>
        <a:srgbClr val="5B4672"/>
      </a:accent5>
      <a:accent6>
        <a:srgbClr val="45CBA2"/>
      </a:accent6>
      <a:hlink>
        <a:srgbClr val="47295D"/>
      </a:hlink>
      <a:folHlink>
        <a:srgbClr val="47295D"/>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txDef>
      <a:spPr>
        <a:noFill/>
      </a:spPr>
      <a:bodyPr wrap="square" rtlCol="0">
        <a:spAutoFit/>
      </a:bodyPr>
      <a:lstStyle>
        <a:defPPr algn="ctr">
          <a:lnSpc>
            <a:spcPts val="1800"/>
          </a:lnSpc>
          <a:defRPr sz="1800" b="0" dirty="0" err="1" smtClean="0">
            <a:latin typeface="+mn-lt"/>
          </a:defRPr>
        </a:defPPr>
      </a:lstStyle>
    </a:txDef>
  </a:objectDefaults>
  <a:extraClrSchemeLst/>
</a:theme>
</file>

<file path=ppt/theme/theme2.xml><?xml version="1.0" encoding="utf-8"?>
<a:theme xmlns:a="http://schemas.openxmlformats.org/drawingml/2006/main" name="1_Java Green">
  <a:themeElements>
    <a:clrScheme name="Custom 4">
      <a:dk1>
        <a:sysClr val="windowText" lastClr="000000"/>
      </a:dk1>
      <a:lt1>
        <a:sysClr val="window" lastClr="FFFFFF"/>
      </a:lt1>
      <a:dk2>
        <a:srgbClr val="E37E03"/>
      </a:dk2>
      <a:lt2>
        <a:srgbClr val="EEE0F4"/>
      </a:lt2>
      <a:accent1>
        <a:srgbClr val="1F03EB"/>
      </a:accent1>
      <a:accent2>
        <a:srgbClr val="0070C0"/>
      </a:accent2>
      <a:accent3>
        <a:srgbClr val="A147C9"/>
      </a:accent3>
      <a:accent4>
        <a:srgbClr val="2E6C57"/>
      </a:accent4>
      <a:accent5>
        <a:srgbClr val="5B4672"/>
      </a:accent5>
      <a:accent6>
        <a:srgbClr val="45CBA2"/>
      </a:accent6>
      <a:hlink>
        <a:srgbClr val="47295D"/>
      </a:hlink>
      <a:folHlink>
        <a:srgbClr val="47295D"/>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txDef>
      <a:spPr>
        <a:noFill/>
      </a:spPr>
      <a:bodyPr wrap="square" rtlCol="0">
        <a:spAutoFit/>
      </a:bodyPr>
      <a:lstStyle>
        <a:defPPr algn="ctr">
          <a:lnSpc>
            <a:spcPts val="1800"/>
          </a:lnSpc>
          <a:defRPr sz="1800" b="0" dirty="0" err="1" smtClean="0">
            <a:latin typeface="+mn-lt"/>
          </a:defRPr>
        </a:defPPr>
      </a:lstStyle>
    </a:txDef>
  </a:objectDefaults>
  <a:extraClrSchemeLst/>
</a:theme>
</file>

<file path=ppt/theme/theme3.xml><?xml version="1.0" encoding="utf-8"?>
<a:theme xmlns:a="http://schemas.openxmlformats.org/drawingml/2006/main" name="2_Java Green">
  <a:themeElements>
    <a:clrScheme name="Custom 4">
      <a:dk1>
        <a:sysClr val="windowText" lastClr="000000"/>
      </a:dk1>
      <a:lt1>
        <a:sysClr val="window" lastClr="FFFFFF"/>
      </a:lt1>
      <a:dk2>
        <a:srgbClr val="E37E03"/>
      </a:dk2>
      <a:lt2>
        <a:srgbClr val="EEE0F4"/>
      </a:lt2>
      <a:accent1>
        <a:srgbClr val="1F03EB"/>
      </a:accent1>
      <a:accent2>
        <a:srgbClr val="0070C0"/>
      </a:accent2>
      <a:accent3>
        <a:srgbClr val="A147C9"/>
      </a:accent3>
      <a:accent4>
        <a:srgbClr val="2E6C57"/>
      </a:accent4>
      <a:accent5>
        <a:srgbClr val="5B4672"/>
      </a:accent5>
      <a:accent6>
        <a:srgbClr val="45CBA2"/>
      </a:accent6>
      <a:hlink>
        <a:srgbClr val="47295D"/>
      </a:hlink>
      <a:folHlink>
        <a:srgbClr val="47295D"/>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txDef>
      <a:spPr>
        <a:noFill/>
      </a:spPr>
      <a:bodyPr wrap="square" rtlCol="0">
        <a:spAutoFit/>
      </a:bodyPr>
      <a:lstStyle>
        <a:defPPr algn="ctr">
          <a:lnSpc>
            <a:spcPts val="1800"/>
          </a:lnSpc>
          <a:defRPr sz="1800" b="0" dirty="0" err="1" smtClean="0">
            <a:latin typeface="+mn-lt"/>
          </a:defRPr>
        </a:defPPr>
      </a:lstStyle>
    </a:txDef>
  </a:objectDefaults>
  <a:extraClrSchemeLst/>
</a:theme>
</file>

<file path=ppt/theme/theme4.xml><?xml version="1.0" encoding="utf-8"?>
<a:theme xmlns:a="http://schemas.openxmlformats.org/drawingml/2006/main" name="3_Java Gree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txDef>
      <a:spPr>
        <a:noFill/>
      </a:spPr>
      <a:bodyPr wrap="square" rtlCol="0">
        <a:spAutoFit/>
      </a:bodyPr>
      <a:lstStyle>
        <a:defPPr algn="ctr">
          <a:lnSpc>
            <a:spcPts val="1800"/>
          </a:lnSpc>
          <a:defRPr sz="1800" b="0" dirty="0" err="1" smtClean="0">
            <a:latin typeface="+mn-lt"/>
          </a:defRPr>
        </a:defPPr>
      </a:lstStyle>
    </a:txDef>
  </a:objectDefaults>
  <a:extraClrSchemeLst/>
</a:theme>
</file>

<file path=ppt/theme/theme5.xml><?xml version="1.0" encoding="utf-8"?>
<a:theme xmlns:a="http://schemas.openxmlformats.org/drawingml/2006/main" name="4_Java Green">
  <a:themeElements>
    <a:clrScheme name="Custom 33">
      <a:dk1>
        <a:sysClr val="windowText" lastClr="000000"/>
      </a:dk1>
      <a:lt1>
        <a:sysClr val="window" lastClr="FFFFFF"/>
      </a:lt1>
      <a:dk2>
        <a:srgbClr val="860127"/>
      </a:dk2>
      <a:lt2>
        <a:srgbClr val="FABEC8"/>
      </a:lt2>
      <a:accent1>
        <a:srgbClr val="1F03EB"/>
      </a:accent1>
      <a:accent2>
        <a:srgbClr val="0070C0"/>
      </a:accent2>
      <a:accent3>
        <a:srgbClr val="A147C9"/>
      </a:accent3>
      <a:accent4>
        <a:srgbClr val="2E6C57"/>
      </a:accent4>
      <a:accent5>
        <a:srgbClr val="5B4672"/>
      </a:accent5>
      <a:accent6>
        <a:srgbClr val="45CBA2"/>
      </a:accent6>
      <a:hlink>
        <a:srgbClr val="47295D"/>
      </a:hlink>
      <a:folHlink>
        <a:srgbClr val="47295D"/>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txDef>
      <a:spPr>
        <a:noFill/>
      </a:spPr>
      <a:bodyPr wrap="square" rtlCol="0">
        <a:spAutoFit/>
      </a:bodyPr>
      <a:lstStyle>
        <a:defPPr algn="ctr">
          <a:lnSpc>
            <a:spcPts val="1800"/>
          </a:lnSpc>
          <a:defRPr sz="1800" b="0" dirty="0" err="1" smtClean="0">
            <a:latin typeface="+mn-lt"/>
          </a:defRPr>
        </a:defPPr>
      </a:lstStyle>
    </a:txDef>
  </a:objectDefaults>
  <a:extraClrSchemeLst/>
</a:theme>
</file>

<file path=ppt/theme/theme6.xml><?xml version="1.0" encoding="utf-8"?>
<a:theme xmlns:a="http://schemas.openxmlformats.org/drawingml/2006/main" name="5_Java Green">
  <a:themeElements>
    <a:clrScheme name="Custom 4">
      <a:dk1>
        <a:sysClr val="windowText" lastClr="000000"/>
      </a:dk1>
      <a:lt1>
        <a:sysClr val="window" lastClr="FFFFFF"/>
      </a:lt1>
      <a:dk2>
        <a:srgbClr val="E37E03"/>
      </a:dk2>
      <a:lt2>
        <a:srgbClr val="EEE0F4"/>
      </a:lt2>
      <a:accent1>
        <a:srgbClr val="1F03EB"/>
      </a:accent1>
      <a:accent2>
        <a:srgbClr val="0070C0"/>
      </a:accent2>
      <a:accent3>
        <a:srgbClr val="A147C9"/>
      </a:accent3>
      <a:accent4>
        <a:srgbClr val="2E6C57"/>
      </a:accent4>
      <a:accent5>
        <a:srgbClr val="5B4672"/>
      </a:accent5>
      <a:accent6>
        <a:srgbClr val="45CBA2"/>
      </a:accent6>
      <a:hlink>
        <a:srgbClr val="47295D"/>
      </a:hlink>
      <a:folHlink>
        <a:srgbClr val="47295D"/>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txDef>
      <a:spPr>
        <a:noFill/>
      </a:spPr>
      <a:bodyPr wrap="square" rtlCol="0">
        <a:spAutoFit/>
      </a:bodyPr>
      <a:lstStyle>
        <a:defPPr algn="ctr">
          <a:lnSpc>
            <a:spcPts val="1800"/>
          </a:lnSpc>
          <a:defRPr sz="1800" b="0" dirty="0" smtClean="0">
            <a:latin typeface="+mn-lt"/>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79377</TotalTime>
  <Words>9723</Words>
  <Application>Microsoft Office PowerPoint</Application>
  <PresentationFormat>On-screen Show (4:3)</PresentationFormat>
  <Paragraphs>975</Paragraphs>
  <Slides>104</Slides>
  <Notes>3</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104</vt:i4>
      </vt:variant>
    </vt:vector>
  </HeadingPairs>
  <TitlesOfParts>
    <vt:vector size="120" baseType="lpstr">
      <vt:lpstr>Arial</vt:lpstr>
      <vt:lpstr>Arial Narrow</vt:lpstr>
      <vt:lpstr>Brush Script MT</vt:lpstr>
      <vt:lpstr>Calibri</vt:lpstr>
      <vt:lpstr>Comic Sans MS</vt:lpstr>
      <vt:lpstr>Consolas</vt:lpstr>
      <vt:lpstr>Franklin Gothic Medium</vt:lpstr>
      <vt:lpstr>Times</vt:lpstr>
      <vt:lpstr>Wingdings</vt:lpstr>
      <vt:lpstr>Wingdings 2</vt:lpstr>
      <vt:lpstr>Java Green</vt:lpstr>
      <vt:lpstr>1_Java Green</vt:lpstr>
      <vt:lpstr>2_Java Green</vt:lpstr>
      <vt:lpstr>3_Java Green</vt:lpstr>
      <vt:lpstr>4_Java Green</vt:lpstr>
      <vt:lpstr>5_Java Green</vt:lpstr>
      <vt:lpstr>Database Systems: Theory and Programming  MongoDB</vt:lpstr>
      <vt:lpstr>Connecting to the DB Server</vt:lpstr>
      <vt:lpstr>Then enter your student account</vt:lpstr>
      <vt:lpstr>Mongo!</vt:lpstr>
      <vt:lpstr>What is MongoDB?</vt:lpstr>
      <vt:lpstr>Additional Data Types in BSON </vt:lpstr>
      <vt:lpstr>Key Terms</vt:lpstr>
      <vt:lpstr>Sample Document</vt:lpstr>
      <vt:lpstr>Querying by _id</vt:lpstr>
      <vt:lpstr>_id  Autogenerated or Assigned</vt:lpstr>
      <vt:lpstr>Autogenerated ObjectIds</vt:lpstr>
      <vt:lpstr>Autogenerated ObjectIds in Practice</vt:lpstr>
      <vt:lpstr>Advantages of MongoDB</vt:lpstr>
      <vt:lpstr>Scalability: Up vs Out</vt:lpstr>
      <vt:lpstr>Starting MongoDB and getting help</vt:lpstr>
      <vt:lpstr>Modeling a Mongo DB</vt:lpstr>
      <vt:lpstr>Sharding in MongoDB</vt:lpstr>
      <vt:lpstr>Importing JSON data into Mongo</vt:lpstr>
      <vt:lpstr>MongoDB Syntax: Queries</vt:lpstr>
      <vt:lpstr>MongoQueries</vt:lpstr>
      <vt:lpstr>More Queries</vt:lpstr>
      <vt:lpstr>To quote or not to quote</vt:lpstr>
      <vt:lpstr>More Queries</vt:lpstr>
      <vt:lpstr>More Queries</vt:lpstr>
      <vt:lpstr>Boolean AND </vt:lpstr>
      <vt:lpstr>Complex Boolean Expressions</vt:lpstr>
      <vt:lpstr>Querying fields in sub-documents</vt:lpstr>
      <vt:lpstr>Mongo Compass has an Explain Plan</vt:lpstr>
      <vt:lpstr>On server</vt:lpstr>
      <vt:lpstr>More Queries</vt:lpstr>
      <vt:lpstr>MongoDB Syntax: DML</vt:lpstr>
      <vt:lpstr>Before we begin…</vt:lpstr>
      <vt:lpstr>Creating Documents</vt:lpstr>
      <vt:lpstr>One-step Insert without Variable</vt:lpstr>
      <vt:lpstr>Bulk Insert</vt:lpstr>
      <vt:lpstr>Updating a document: Replace</vt:lpstr>
      <vt:lpstr>Updating a document</vt:lpstr>
      <vt:lpstr>Deleting in Mongo</vt:lpstr>
      <vt:lpstr>Joins?  Aggregation?</vt:lpstr>
      <vt:lpstr>Aggregation Framework</vt:lpstr>
      <vt:lpstr>Simple aggregation</vt:lpstr>
      <vt:lpstr>But simple SQL can  be daunting in MongoDB</vt:lpstr>
      <vt:lpstr>In Mongo (1)</vt:lpstr>
      <vt:lpstr>In Mongo (2)</vt:lpstr>
      <vt:lpstr>In Mongo (3)</vt:lpstr>
      <vt:lpstr>JOIN example</vt:lpstr>
      <vt:lpstr>JOIN example</vt:lpstr>
      <vt:lpstr>JOIN on array elements</vt:lpstr>
      <vt:lpstr>Advanced Mongo</vt:lpstr>
      <vt:lpstr>Scripting for Mongo</vt:lpstr>
      <vt:lpstr>Why use Map-reduce</vt:lpstr>
      <vt:lpstr>Example: Shakespeare Aggregation  (1)</vt:lpstr>
      <vt:lpstr>Example: Shakespeare Aggregation  (1)</vt:lpstr>
      <vt:lpstr>Example: Shakespeare Aggregation OUTPUT</vt:lpstr>
      <vt:lpstr>MongoDB  Design Patterns</vt:lpstr>
      <vt:lpstr>How to Model this in Mongo?</vt:lpstr>
      <vt:lpstr>Design Differences</vt:lpstr>
      <vt:lpstr>Main Page of Portal: Must Load Very Quickly</vt:lpstr>
      <vt:lpstr>Mongo Design Patterns</vt:lpstr>
      <vt:lpstr>Patterns from Videos</vt:lpstr>
      <vt:lpstr>Attribute Pattern</vt:lpstr>
      <vt:lpstr>The Document Versioning Pattern</vt:lpstr>
      <vt:lpstr>Polymorphic and Subset Pattern</vt:lpstr>
      <vt:lpstr>Tree Pattern</vt:lpstr>
      <vt:lpstr>Tree Pattern</vt:lpstr>
      <vt:lpstr>Map-reduce</vt:lpstr>
      <vt:lpstr>Why use Map-reduce</vt:lpstr>
      <vt:lpstr>Map-reduce</vt:lpstr>
      <vt:lpstr>Examples  (1)</vt:lpstr>
      <vt:lpstr>Examples  (2)</vt:lpstr>
      <vt:lpstr>Map-reduce vs. Aggregation Framework</vt:lpstr>
      <vt:lpstr>Mongo and R</vt:lpstr>
      <vt:lpstr>Connecting R to Mongo Using Mongolite</vt:lpstr>
      <vt:lpstr>Querying Mongo from R</vt:lpstr>
      <vt:lpstr>Iterating Through a Collection</vt:lpstr>
      <vt:lpstr>Aggregation</vt:lpstr>
      <vt:lpstr>ggplot2</vt:lpstr>
      <vt:lpstr>ggplot for Scatter plots</vt:lpstr>
      <vt:lpstr>Shakespeare Scatter Plot #1</vt:lpstr>
      <vt:lpstr>Shakespeare Scatter Plot #2</vt:lpstr>
      <vt:lpstr>Maybe we didn't prove our theory</vt:lpstr>
      <vt:lpstr>PowerPoint Presentation</vt:lpstr>
      <vt:lpstr>Mongo and R: Perfect together</vt:lpstr>
      <vt:lpstr>Mongo's Aggregation Framework Makes this Analysis Possible</vt:lpstr>
      <vt:lpstr>Mongo's Aggregation Framework Makes this Analysis Possible</vt:lpstr>
      <vt:lpstr>db.email.find(    { $text: { $search: "accused"} },    { score: { $meta: "textScore" } } ).sort( { score: { $meta: "textScore" } } ).limit(2).pretty()</vt:lpstr>
      <vt:lpstr>…but Elasticsearch!</vt:lpstr>
      <vt:lpstr>Mongo's Aggregation Framework</vt:lpstr>
      <vt:lpstr>Mongo's Aggregation Framework</vt:lpstr>
      <vt:lpstr>Interesting Problems that can be Solved with Mongo and R</vt:lpstr>
      <vt:lpstr>Use Case #1: Genomic Data Mining</vt:lpstr>
      <vt:lpstr>Genomic data</vt:lpstr>
      <vt:lpstr>A relevant data set: HapMap3   (1)</vt:lpstr>
      <vt:lpstr>A relevant data set: HapMap3   (2)</vt:lpstr>
      <vt:lpstr>PowerPoint Presentation</vt:lpstr>
      <vt:lpstr>Aggregation Framework Allows Queries across Collections</vt:lpstr>
      <vt:lpstr>Use Case #2: Vehicular Situation Awareness  </vt:lpstr>
      <vt:lpstr>Many Data Sources</vt:lpstr>
      <vt:lpstr>Mapping data into a Data Frame</vt:lpstr>
      <vt:lpstr>Data Points in a Geospatial Radius</vt:lpstr>
      <vt:lpstr>Converting to a Density Map</vt:lpstr>
      <vt:lpstr>Other Applications</vt:lpstr>
      <vt:lpstr>PowerPoint Presentation</vt:lpstr>
      <vt:lpstr>Aggregation Framework Allows Queries across Collections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and Data Abstraction  Lesson 1: Review</dc:title>
  <dc:creator>Jack Myers</dc:creator>
  <cp:lastModifiedBy>Jack Myers</cp:lastModifiedBy>
  <cp:revision>767</cp:revision>
  <dcterms:created xsi:type="dcterms:W3CDTF">2013-12-20T15:33:26Z</dcterms:created>
  <dcterms:modified xsi:type="dcterms:W3CDTF">2020-08-30T11:51:17Z</dcterms:modified>
</cp:coreProperties>
</file>